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57"/>
  </p:notesMasterIdLst>
  <p:sldIdLst>
    <p:sldId id="256" r:id="rId2"/>
    <p:sldId id="257" r:id="rId3"/>
    <p:sldId id="313" r:id="rId4"/>
    <p:sldId id="314" r:id="rId5"/>
    <p:sldId id="315" r:id="rId6"/>
    <p:sldId id="316" r:id="rId7"/>
    <p:sldId id="317" r:id="rId8"/>
    <p:sldId id="318" r:id="rId9"/>
    <p:sldId id="319" r:id="rId10"/>
    <p:sldId id="320" r:id="rId11"/>
    <p:sldId id="357" r:id="rId12"/>
    <p:sldId id="358" r:id="rId13"/>
    <p:sldId id="359" r:id="rId14"/>
    <p:sldId id="360" r:id="rId15"/>
    <p:sldId id="361" r:id="rId16"/>
    <p:sldId id="362" r:id="rId17"/>
    <p:sldId id="363" r:id="rId18"/>
    <p:sldId id="364" r:id="rId19"/>
    <p:sldId id="365" r:id="rId20"/>
    <p:sldId id="380" r:id="rId21"/>
    <p:sldId id="373" r:id="rId22"/>
    <p:sldId id="374" r:id="rId23"/>
    <p:sldId id="375" r:id="rId24"/>
    <p:sldId id="376" r:id="rId25"/>
    <p:sldId id="377" r:id="rId26"/>
    <p:sldId id="378" r:id="rId27"/>
    <p:sldId id="379"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53" r:id="rId41"/>
    <p:sldId id="352" r:id="rId42"/>
    <p:sldId id="354" r:id="rId43"/>
    <p:sldId id="348" r:id="rId44"/>
    <p:sldId id="349" r:id="rId45"/>
    <p:sldId id="355" r:id="rId46"/>
    <p:sldId id="345" r:id="rId47"/>
    <p:sldId id="346" r:id="rId48"/>
    <p:sldId id="347" r:id="rId49"/>
    <p:sldId id="350" r:id="rId50"/>
    <p:sldId id="351" r:id="rId51"/>
    <p:sldId id="356" r:id="rId52"/>
    <p:sldId id="381" r:id="rId53"/>
    <p:sldId id="370" r:id="rId54"/>
    <p:sldId id="371" r:id="rId55"/>
    <p:sldId id="372" r:id="rId56"/>
  </p:sldIdLst>
  <p:sldSz cx="9144000" cy="5143500" type="screen16x9"/>
  <p:notesSz cx="6858000" cy="9144000"/>
  <p:embeddedFontLst>
    <p:embeddedFont>
      <p:font typeface="Gill Sans MT" panose="020B0502020104020203" pitchFamily="34" charset="0"/>
      <p:regular r:id="rId58"/>
      <p:bold r:id="rId59"/>
      <p:italic r:id="rId60"/>
      <p:boldItalic r:id="rId61"/>
    </p:embeddedFont>
    <p:embeddedFont>
      <p:font typeface="Overpass" panose="020B0604020202020204" charset="0"/>
      <p:regular r:id="rId62"/>
      <p:bold r:id="rId63"/>
      <p:italic r:id="rId64"/>
      <p:boldItalic r:id="rId65"/>
    </p:embeddedFont>
    <p:embeddedFont>
      <p:font typeface="Oxanium" panose="020B060402020202020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8AE767-A29F-44FB-915C-171C214F9DB1}">
  <a:tblStyle styleId="{5C8AE767-A29F-44FB-915C-171C214F9D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165" autoAdjust="0"/>
  </p:normalViewPr>
  <p:slideViewPr>
    <p:cSldViewPr snapToGrid="0" snapToObjects="1">
      <p:cViewPr varScale="1">
        <p:scale>
          <a:sx n="113" d="100"/>
          <a:sy n="113" d="100"/>
        </p:scale>
        <p:origin x="5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83525" y="-233775"/>
            <a:ext cx="9339050" cy="5417100"/>
            <a:chOff x="-83525" y="-233775"/>
            <a:chExt cx="9339050" cy="5417100"/>
          </a:xfrm>
        </p:grpSpPr>
        <p:cxnSp>
          <p:nvCxnSpPr>
            <p:cNvPr id="13" name="Google Shape;13;p2"/>
            <p:cNvCxnSpPr/>
            <p:nvPr/>
          </p:nvCxnSpPr>
          <p:spPr>
            <a:xfrm rot="10800000" flipH="1">
              <a:off x="-83525" y="4026525"/>
              <a:ext cx="4902900" cy="610500"/>
            </a:xfrm>
            <a:prstGeom prst="straightConnector1">
              <a:avLst/>
            </a:prstGeom>
            <a:noFill/>
            <a:ln w="9525" cap="rnd" cmpd="sng">
              <a:solidFill>
                <a:schemeClr val="accent4"/>
              </a:solidFill>
              <a:prstDash val="solid"/>
              <a:round/>
              <a:headEnd type="none" w="med" len="med"/>
              <a:tailEnd type="none" w="med" len="med"/>
            </a:ln>
          </p:spPr>
        </p:cxnSp>
        <p:cxnSp>
          <p:nvCxnSpPr>
            <p:cNvPr id="14" name="Google Shape;14;p2"/>
            <p:cNvCxnSpPr/>
            <p:nvPr/>
          </p:nvCxnSpPr>
          <p:spPr>
            <a:xfrm>
              <a:off x="3297225" y="4026550"/>
              <a:ext cx="1927800" cy="1105200"/>
            </a:xfrm>
            <a:prstGeom prst="straightConnector1">
              <a:avLst/>
            </a:prstGeom>
            <a:noFill/>
            <a:ln w="9525" cap="rnd" cmpd="sng">
              <a:solidFill>
                <a:schemeClr val="accent4"/>
              </a:solidFill>
              <a:prstDash val="solid"/>
              <a:round/>
              <a:headEnd type="none" w="med" len="med"/>
              <a:tailEnd type="none" w="med" len="med"/>
            </a:ln>
          </p:spPr>
        </p:cxnSp>
        <p:cxnSp>
          <p:nvCxnSpPr>
            <p:cNvPr id="15" name="Google Shape;15;p2"/>
            <p:cNvCxnSpPr/>
            <p:nvPr/>
          </p:nvCxnSpPr>
          <p:spPr>
            <a:xfrm>
              <a:off x="6053925" y="3975"/>
              <a:ext cx="2345400" cy="1240200"/>
            </a:xfrm>
            <a:prstGeom prst="straightConnector1">
              <a:avLst/>
            </a:prstGeom>
            <a:noFill/>
            <a:ln w="9525" cap="rnd" cmpd="sng">
              <a:solidFill>
                <a:schemeClr val="accent4"/>
              </a:solidFill>
              <a:prstDash val="solid"/>
              <a:round/>
              <a:headEnd type="none" w="med" len="med"/>
              <a:tailEnd type="none" w="med" len="med"/>
            </a:ln>
          </p:spPr>
        </p:cxnSp>
        <p:cxnSp>
          <p:nvCxnSpPr>
            <p:cNvPr id="16" name="Google Shape;16;p2"/>
            <p:cNvCxnSpPr/>
            <p:nvPr/>
          </p:nvCxnSpPr>
          <p:spPr>
            <a:xfrm>
              <a:off x="4338225" y="-28150"/>
              <a:ext cx="4917300" cy="931800"/>
            </a:xfrm>
            <a:prstGeom prst="straightConnector1">
              <a:avLst/>
            </a:prstGeom>
            <a:noFill/>
            <a:ln w="9525" cap="rnd" cmpd="sng">
              <a:solidFill>
                <a:schemeClr val="accent4"/>
              </a:solidFill>
              <a:prstDash val="solid"/>
              <a:round/>
              <a:headEnd type="none" w="med" len="med"/>
              <a:tailEnd type="none" w="med" len="med"/>
            </a:ln>
          </p:spPr>
        </p:cxnSp>
        <p:cxnSp>
          <p:nvCxnSpPr>
            <p:cNvPr id="17" name="Google Shape;17;p2"/>
            <p:cNvCxnSpPr/>
            <p:nvPr/>
          </p:nvCxnSpPr>
          <p:spPr>
            <a:xfrm flipH="1">
              <a:off x="173650" y="-233775"/>
              <a:ext cx="173400" cy="5417100"/>
            </a:xfrm>
            <a:prstGeom prst="straightConnector1">
              <a:avLst/>
            </a:prstGeom>
            <a:noFill/>
            <a:ln w="9525" cap="rnd" cmpd="sng">
              <a:solidFill>
                <a:schemeClr val="accent4"/>
              </a:solidFill>
              <a:prstDash val="solid"/>
              <a:round/>
              <a:headEnd type="none" w="med" len="med"/>
              <a:tailEnd type="none" w="med" len="med"/>
            </a:ln>
          </p:spPr>
        </p:cxnSp>
        <p:grpSp>
          <p:nvGrpSpPr>
            <p:cNvPr id="18" name="Google Shape;18;p2"/>
            <p:cNvGrpSpPr/>
            <p:nvPr/>
          </p:nvGrpSpPr>
          <p:grpSpPr>
            <a:xfrm>
              <a:off x="-83525" y="4333650"/>
              <a:ext cx="539700" cy="539700"/>
              <a:chOff x="-83525" y="4333650"/>
              <a:chExt cx="539700" cy="539700"/>
            </a:xfrm>
          </p:grpSpPr>
          <p:sp>
            <p:nvSpPr>
              <p:cNvPr id="19" name="Google Shape;19;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297225" y="3935250"/>
              <a:ext cx="539700" cy="539700"/>
              <a:chOff x="-83525" y="4333650"/>
              <a:chExt cx="539700" cy="539700"/>
            </a:xfrm>
          </p:grpSpPr>
          <p:sp>
            <p:nvSpPr>
              <p:cNvPr id="22" name="Google Shape;22;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6542926" y="112425"/>
              <a:ext cx="718341" cy="718341"/>
              <a:chOff x="-83525" y="4333650"/>
              <a:chExt cx="539700" cy="539700"/>
            </a:xfrm>
          </p:grpSpPr>
          <p:sp>
            <p:nvSpPr>
              <p:cNvPr id="25" name="Google Shape;25;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7165201" y="112422"/>
              <a:ext cx="265640" cy="265640"/>
              <a:chOff x="-83525" y="4333650"/>
              <a:chExt cx="539700" cy="539700"/>
            </a:xfrm>
          </p:grpSpPr>
          <p:sp>
            <p:nvSpPr>
              <p:cNvPr id="28" name="Google Shape;28;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814201" y="1436147"/>
              <a:ext cx="265640" cy="265640"/>
              <a:chOff x="-83525" y="4333650"/>
              <a:chExt cx="539700" cy="539700"/>
            </a:xfrm>
          </p:grpSpPr>
          <p:sp>
            <p:nvSpPr>
              <p:cNvPr id="31" name="Google Shape;31;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2718476" y="4603497"/>
              <a:ext cx="265640" cy="265640"/>
              <a:chOff x="-83525" y="4333650"/>
              <a:chExt cx="539700" cy="539700"/>
            </a:xfrm>
          </p:grpSpPr>
          <p:sp>
            <p:nvSpPr>
              <p:cNvPr id="34" name="Google Shape;34;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546526" y="112422"/>
              <a:ext cx="265640" cy="265640"/>
              <a:chOff x="-83525" y="4333650"/>
              <a:chExt cx="539700" cy="539700"/>
            </a:xfrm>
          </p:grpSpPr>
          <p:sp>
            <p:nvSpPr>
              <p:cNvPr id="37" name="Google Shape;37;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308751" y="767847"/>
              <a:ext cx="265640" cy="265640"/>
              <a:chOff x="-83525" y="4333650"/>
              <a:chExt cx="539700" cy="539700"/>
            </a:xfrm>
          </p:grpSpPr>
          <p:sp>
            <p:nvSpPr>
              <p:cNvPr id="40" name="Google Shape;40;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2"/>
          <p:cNvSpPr txBox="1">
            <a:spLocks noGrp="1"/>
          </p:cNvSpPr>
          <p:nvPr>
            <p:ph type="subTitle" idx="1"/>
          </p:nvPr>
        </p:nvSpPr>
        <p:spPr>
          <a:xfrm rot="-615">
            <a:off x="719999" y="2993858"/>
            <a:ext cx="33540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ctrTitle"/>
          </p:nvPr>
        </p:nvSpPr>
        <p:spPr>
          <a:xfrm>
            <a:off x="720000" y="540000"/>
            <a:ext cx="6378600" cy="25551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6000"/>
              <a:buNone/>
              <a:defRPr sz="52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BLANK_1_1_1_1_2">
    <p:spTree>
      <p:nvGrpSpPr>
        <p:cNvPr id="1" name="Shape 1054"/>
        <p:cNvGrpSpPr/>
        <p:nvPr/>
      </p:nvGrpSpPr>
      <p:grpSpPr>
        <a:xfrm>
          <a:off x="0" y="0"/>
          <a:ext cx="0" cy="0"/>
          <a:chOff x="0" y="0"/>
          <a:chExt cx="0" cy="0"/>
        </a:xfrm>
      </p:grpSpPr>
      <p:sp>
        <p:nvSpPr>
          <p:cNvPr id="1055" name="Google Shape;1055;p36"/>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36"/>
          <p:cNvGrpSpPr/>
          <p:nvPr/>
        </p:nvGrpSpPr>
        <p:grpSpPr>
          <a:xfrm>
            <a:off x="-12825" y="-83450"/>
            <a:ext cx="9219398" cy="5308025"/>
            <a:chOff x="-12825" y="-83450"/>
            <a:chExt cx="9219398" cy="5308025"/>
          </a:xfrm>
        </p:grpSpPr>
        <p:cxnSp>
          <p:nvCxnSpPr>
            <p:cNvPr id="1057" name="Google Shape;1057;p36"/>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1058" name="Google Shape;1058;p36"/>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1059" name="Google Shape;1059;p36"/>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1060" name="Google Shape;1060;p36"/>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1061" name="Google Shape;1061;p36"/>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1062" name="Google Shape;1062;p36"/>
            <p:cNvGrpSpPr/>
            <p:nvPr/>
          </p:nvGrpSpPr>
          <p:grpSpPr>
            <a:xfrm>
              <a:off x="64804" y="834125"/>
              <a:ext cx="718341" cy="718341"/>
              <a:chOff x="-83525" y="4333650"/>
              <a:chExt cx="539700" cy="539700"/>
            </a:xfrm>
          </p:grpSpPr>
          <p:sp>
            <p:nvSpPr>
              <p:cNvPr id="1063" name="Google Shape;1063;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6"/>
            <p:cNvGrpSpPr/>
            <p:nvPr/>
          </p:nvGrpSpPr>
          <p:grpSpPr>
            <a:xfrm>
              <a:off x="8064829" y="180825"/>
              <a:ext cx="718341" cy="718341"/>
              <a:chOff x="-83525" y="4333650"/>
              <a:chExt cx="539700" cy="539700"/>
            </a:xfrm>
          </p:grpSpPr>
          <p:sp>
            <p:nvSpPr>
              <p:cNvPr id="1066" name="Google Shape;1066;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36"/>
            <p:cNvGrpSpPr/>
            <p:nvPr/>
          </p:nvGrpSpPr>
          <p:grpSpPr>
            <a:xfrm>
              <a:off x="108716" y="3627493"/>
              <a:ext cx="334182" cy="334182"/>
              <a:chOff x="-83525" y="4333650"/>
              <a:chExt cx="539700" cy="539700"/>
            </a:xfrm>
          </p:grpSpPr>
          <p:sp>
            <p:nvSpPr>
              <p:cNvPr id="1069" name="Google Shape;1069;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36"/>
            <p:cNvGrpSpPr/>
            <p:nvPr/>
          </p:nvGrpSpPr>
          <p:grpSpPr>
            <a:xfrm>
              <a:off x="8872390" y="3652442"/>
              <a:ext cx="334182" cy="334182"/>
              <a:chOff x="-83525" y="4333650"/>
              <a:chExt cx="539700" cy="539700"/>
            </a:xfrm>
          </p:grpSpPr>
          <p:sp>
            <p:nvSpPr>
              <p:cNvPr id="1072" name="Google Shape;1072;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36"/>
            <p:cNvGrpSpPr/>
            <p:nvPr/>
          </p:nvGrpSpPr>
          <p:grpSpPr>
            <a:xfrm>
              <a:off x="8538215" y="3184617"/>
              <a:ext cx="334182" cy="334182"/>
              <a:chOff x="-83525" y="4333650"/>
              <a:chExt cx="539700" cy="539700"/>
            </a:xfrm>
          </p:grpSpPr>
          <p:sp>
            <p:nvSpPr>
              <p:cNvPr id="1075" name="Google Shape;1075;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6"/>
            <p:cNvGrpSpPr/>
            <p:nvPr/>
          </p:nvGrpSpPr>
          <p:grpSpPr>
            <a:xfrm>
              <a:off x="8725315" y="1218292"/>
              <a:ext cx="334182" cy="334182"/>
              <a:chOff x="-83525" y="4333650"/>
              <a:chExt cx="539700" cy="539700"/>
            </a:xfrm>
          </p:grpSpPr>
          <p:sp>
            <p:nvSpPr>
              <p:cNvPr id="1078" name="Google Shape;1078;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36"/>
            <p:cNvGrpSpPr/>
            <p:nvPr/>
          </p:nvGrpSpPr>
          <p:grpSpPr>
            <a:xfrm>
              <a:off x="828790" y="126742"/>
              <a:ext cx="334182" cy="334182"/>
              <a:chOff x="-83525" y="4333650"/>
              <a:chExt cx="539700" cy="539700"/>
            </a:xfrm>
          </p:grpSpPr>
          <p:sp>
            <p:nvSpPr>
              <p:cNvPr id="1081" name="Google Shape;1081;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TITLE_AND_TWO_COLUMNS_1_1">
    <p:spTree>
      <p:nvGrpSpPr>
        <p:cNvPr id="1" name="Shape 1083"/>
        <p:cNvGrpSpPr/>
        <p:nvPr/>
      </p:nvGrpSpPr>
      <p:grpSpPr>
        <a:xfrm>
          <a:off x="0" y="0"/>
          <a:ext cx="0" cy="0"/>
          <a:chOff x="0" y="0"/>
          <a:chExt cx="0" cy="0"/>
        </a:xfrm>
      </p:grpSpPr>
      <p:grpSp>
        <p:nvGrpSpPr>
          <p:cNvPr id="1084" name="Google Shape;1084;p37"/>
          <p:cNvGrpSpPr/>
          <p:nvPr/>
        </p:nvGrpSpPr>
        <p:grpSpPr>
          <a:xfrm>
            <a:off x="0" y="0"/>
            <a:ext cx="9144000" cy="5143500"/>
            <a:chOff x="0" y="0"/>
            <a:chExt cx="9144000" cy="5143500"/>
          </a:xfrm>
        </p:grpSpPr>
        <p:sp>
          <p:nvSpPr>
            <p:cNvPr id="1085" name="Google Shape;1085;p37"/>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37"/>
          <p:cNvGrpSpPr/>
          <p:nvPr/>
        </p:nvGrpSpPr>
        <p:grpSpPr>
          <a:xfrm>
            <a:off x="-57340" y="-86000"/>
            <a:ext cx="9209740" cy="5293875"/>
            <a:chOff x="-57340" y="-86000"/>
            <a:chExt cx="9209740" cy="5293875"/>
          </a:xfrm>
        </p:grpSpPr>
        <p:cxnSp>
          <p:nvCxnSpPr>
            <p:cNvPr id="1088" name="Google Shape;1088;p37"/>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1089" name="Google Shape;1089;p37"/>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1090" name="Google Shape;1090;p37"/>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1091" name="Google Shape;1091;p37"/>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1092" name="Google Shape;1092;p37"/>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1093" name="Google Shape;1093;p37"/>
            <p:cNvGrpSpPr/>
            <p:nvPr/>
          </p:nvGrpSpPr>
          <p:grpSpPr>
            <a:xfrm>
              <a:off x="525404" y="45408"/>
              <a:ext cx="389178" cy="389178"/>
              <a:chOff x="-83525" y="4333650"/>
              <a:chExt cx="539700" cy="539700"/>
            </a:xfrm>
          </p:grpSpPr>
          <p:sp>
            <p:nvSpPr>
              <p:cNvPr id="1094" name="Google Shape;1094;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7"/>
            <p:cNvGrpSpPr/>
            <p:nvPr/>
          </p:nvGrpSpPr>
          <p:grpSpPr>
            <a:xfrm>
              <a:off x="7894902" y="126998"/>
              <a:ext cx="482600" cy="482600"/>
              <a:chOff x="-83525" y="4333650"/>
              <a:chExt cx="539700" cy="539700"/>
            </a:xfrm>
          </p:grpSpPr>
          <p:sp>
            <p:nvSpPr>
              <p:cNvPr id="1097" name="Google Shape;1097;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7"/>
            <p:cNvGrpSpPr/>
            <p:nvPr/>
          </p:nvGrpSpPr>
          <p:grpSpPr>
            <a:xfrm>
              <a:off x="8668547" y="2101235"/>
              <a:ext cx="344976" cy="344976"/>
              <a:chOff x="-83525" y="4333650"/>
              <a:chExt cx="539700" cy="539700"/>
            </a:xfrm>
          </p:grpSpPr>
          <p:sp>
            <p:nvSpPr>
              <p:cNvPr id="1100" name="Google Shape;1100;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7"/>
            <p:cNvGrpSpPr/>
            <p:nvPr/>
          </p:nvGrpSpPr>
          <p:grpSpPr>
            <a:xfrm>
              <a:off x="758689" y="4234211"/>
              <a:ext cx="482600" cy="482600"/>
              <a:chOff x="-83525" y="4333650"/>
              <a:chExt cx="539700" cy="539700"/>
            </a:xfrm>
          </p:grpSpPr>
          <p:sp>
            <p:nvSpPr>
              <p:cNvPr id="1103" name="Google Shape;1103;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7"/>
            <p:cNvGrpSpPr/>
            <p:nvPr/>
          </p:nvGrpSpPr>
          <p:grpSpPr>
            <a:xfrm>
              <a:off x="-57340" y="1926598"/>
              <a:ext cx="344976" cy="344976"/>
              <a:chOff x="-83525" y="4333650"/>
              <a:chExt cx="539700" cy="539700"/>
            </a:xfrm>
          </p:grpSpPr>
          <p:sp>
            <p:nvSpPr>
              <p:cNvPr id="1106" name="Google Shape;1106;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grpSp>
        <p:nvGrpSpPr>
          <p:cNvPr id="73" name="Google Shape;73;p4"/>
          <p:cNvGrpSpPr/>
          <p:nvPr/>
        </p:nvGrpSpPr>
        <p:grpSpPr>
          <a:xfrm>
            <a:off x="0" y="0"/>
            <a:ext cx="9144000" cy="5143500"/>
            <a:chOff x="0" y="0"/>
            <a:chExt cx="9144000" cy="5143500"/>
          </a:xfrm>
        </p:grpSpPr>
        <p:sp>
          <p:nvSpPr>
            <p:cNvPr id="74" name="Google Shape;74;p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4"/>
          <p:cNvGrpSpPr/>
          <p:nvPr/>
        </p:nvGrpSpPr>
        <p:grpSpPr>
          <a:xfrm>
            <a:off x="-38625" y="-124550"/>
            <a:ext cx="9277700" cy="5339850"/>
            <a:chOff x="-38625" y="-124550"/>
            <a:chExt cx="9277700" cy="5339850"/>
          </a:xfrm>
        </p:grpSpPr>
        <p:cxnSp>
          <p:nvCxnSpPr>
            <p:cNvPr id="77" name="Google Shape;77;p4"/>
            <p:cNvCxnSpPr/>
            <p:nvPr/>
          </p:nvCxnSpPr>
          <p:spPr>
            <a:xfrm>
              <a:off x="7441175" y="-66725"/>
              <a:ext cx="1733700" cy="2596200"/>
            </a:xfrm>
            <a:prstGeom prst="straightConnector1">
              <a:avLst/>
            </a:prstGeom>
            <a:noFill/>
            <a:ln w="9525" cap="rnd" cmpd="sng">
              <a:solidFill>
                <a:schemeClr val="accent4"/>
              </a:solidFill>
              <a:prstDash val="solid"/>
              <a:round/>
              <a:headEnd type="none" w="med" len="med"/>
              <a:tailEnd type="none" w="med" len="med"/>
            </a:ln>
          </p:spPr>
        </p:cxnSp>
        <p:cxnSp>
          <p:nvCxnSpPr>
            <p:cNvPr id="78" name="Google Shape;78;p4"/>
            <p:cNvCxnSpPr/>
            <p:nvPr/>
          </p:nvCxnSpPr>
          <p:spPr>
            <a:xfrm flipH="1">
              <a:off x="2350325" y="4547050"/>
              <a:ext cx="6824400" cy="610500"/>
            </a:xfrm>
            <a:prstGeom prst="straightConnector1">
              <a:avLst/>
            </a:prstGeom>
            <a:noFill/>
            <a:ln w="9525" cap="rnd" cmpd="sng">
              <a:solidFill>
                <a:schemeClr val="accent4"/>
              </a:solidFill>
              <a:prstDash val="solid"/>
              <a:round/>
              <a:headEnd type="none" w="med" len="med"/>
              <a:tailEnd type="none" w="med" len="med"/>
            </a:ln>
          </p:spPr>
        </p:cxnSp>
        <p:cxnSp>
          <p:nvCxnSpPr>
            <p:cNvPr id="79" name="Google Shape;79;p4"/>
            <p:cNvCxnSpPr/>
            <p:nvPr/>
          </p:nvCxnSpPr>
          <p:spPr>
            <a:xfrm>
              <a:off x="6533700" y="4694850"/>
              <a:ext cx="2255400" cy="462600"/>
            </a:xfrm>
            <a:prstGeom prst="straightConnector1">
              <a:avLst/>
            </a:prstGeom>
            <a:noFill/>
            <a:ln w="9525" cap="rnd" cmpd="sng">
              <a:solidFill>
                <a:schemeClr val="accent4"/>
              </a:solidFill>
              <a:prstDash val="solid"/>
              <a:round/>
              <a:headEnd type="none" w="med" len="med"/>
              <a:tailEnd type="none" w="med" len="med"/>
            </a:ln>
          </p:spPr>
        </p:cxnSp>
        <p:cxnSp>
          <p:nvCxnSpPr>
            <p:cNvPr id="80" name="Google Shape;80;p4"/>
            <p:cNvCxnSpPr/>
            <p:nvPr/>
          </p:nvCxnSpPr>
          <p:spPr>
            <a:xfrm flipH="1">
              <a:off x="8911300" y="-73150"/>
              <a:ext cx="32100" cy="1516500"/>
            </a:xfrm>
            <a:prstGeom prst="straightConnector1">
              <a:avLst/>
            </a:prstGeom>
            <a:noFill/>
            <a:ln w="9525" cap="rnd" cmpd="sng">
              <a:solidFill>
                <a:schemeClr val="accent4"/>
              </a:solidFill>
              <a:prstDash val="solid"/>
              <a:round/>
              <a:headEnd type="none" w="med" len="med"/>
              <a:tailEnd type="none" w="med" len="med"/>
            </a:ln>
          </p:spPr>
        </p:cxnSp>
        <p:cxnSp>
          <p:nvCxnSpPr>
            <p:cNvPr id="81" name="Google Shape;81;p4"/>
            <p:cNvCxnSpPr/>
            <p:nvPr/>
          </p:nvCxnSpPr>
          <p:spPr>
            <a:xfrm>
              <a:off x="7420475" y="241725"/>
              <a:ext cx="1818600" cy="533400"/>
            </a:xfrm>
            <a:prstGeom prst="straightConnector1">
              <a:avLst/>
            </a:prstGeom>
            <a:noFill/>
            <a:ln w="9525" cap="rnd" cmpd="sng">
              <a:solidFill>
                <a:schemeClr val="accent4"/>
              </a:solidFill>
              <a:prstDash val="solid"/>
              <a:round/>
              <a:headEnd type="none" w="med" len="med"/>
              <a:tailEnd type="none" w="med" len="med"/>
            </a:ln>
          </p:spPr>
        </p:cxnSp>
        <p:cxnSp>
          <p:nvCxnSpPr>
            <p:cNvPr id="82" name="Google Shape;82;p4"/>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83" name="Google Shape;83;p4"/>
            <p:cNvCxnSpPr/>
            <p:nvPr/>
          </p:nvCxnSpPr>
          <p:spPr>
            <a:xfrm>
              <a:off x="337800" y="-124550"/>
              <a:ext cx="289200" cy="5288400"/>
            </a:xfrm>
            <a:prstGeom prst="straightConnector1">
              <a:avLst/>
            </a:prstGeom>
            <a:noFill/>
            <a:ln w="9525" cap="rnd" cmpd="sng">
              <a:solidFill>
                <a:schemeClr val="accent4"/>
              </a:solidFill>
              <a:prstDash val="solid"/>
              <a:round/>
              <a:headEnd type="none" w="med" len="med"/>
              <a:tailEnd type="none" w="med" len="med"/>
            </a:ln>
          </p:spPr>
        </p:cxnSp>
        <p:cxnSp>
          <p:nvCxnSpPr>
            <p:cNvPr id="84" name="Google Shape;84;p4"/>
            <p:cNvCxnSpPr/>
            <p:nvPr/>
          </p:nvCxnSpPr>
          <p:spPr>
            <a:xfrm>
              <a:off x="-28475" y="4707700"/>
              <a:ext cx="1767000" cy="507600"/>
            </a:xfrm>
            <a:prstGeom prst="straightConnector1">
              <a:avLst/>
            </a:prstGeom>
            <a:noFill/>
            <a:ln w="9525" cap="rnd" cmpd="sng">
              <a:solidFill>
                <a:schemeClr val="accent4"/>
              </a:solidFill>
              <a:prstDash val="solid"/>
              <a:round/>
              <a:headEnd type="none" w="med" len="med"/>
              <a:tailEnd type="none" w="med" len="med"/>
            </a:ln>
          </p:spPr>
        </p:cxnSp>
        <p:grpSp>
          <p:nvGrpSpPr>
            <p:cNvPr id="85" name="Google Shape;85;p4"/>
            <p:cNvGrpSpPr/>
            <p:nvPr/>
          </p:nvGrpSpPr>
          <p:grpSpPr>
            <a:xfrm>
              <a:off x="8673562" y="431300"/>
              <a:ext cx="507588" cy="507588"/>
              <a:chOff x="-83525" y="4333650"/>
              <a:chExt cx="539700" cy="539700"/>
            </a:xfrm>
          </p:grpSpPr>
          <p:sp>
            <p:nvSpPr>
              <p:cNvPr id="86" name="Google Shape;86;p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4"/>
            <p:cNvGrpSpPr/>
            <p:nvPr/>
          </p:nvGrpSpPr>
          <p:grpSpPr>
            <a:xfrm>
              <a:off x="7364046" y="-29918"/>
              <a:ext cx="723360" cy="723360"/>
              <a:chOff x="-83525" y="4333650"/>
              <a:chExt cx="539700" cy="539700"/>
            </a:xfrm>
          </p:grpSpPr>
          <p:sp>
            <p:nvSpPr>
              <p:cNvPr id="89" name="Google Shape;89;p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244196" y="4490620"/>
              <a:ext cx="723360" cy="723360"/>
              <a:chOff x="-83525" y="4333650"/>
              <a:chExt cx="539700" cy="539700"/>
            </a:xfrm>
          </p:grpSpPr>
          <p:sp>
            <p:nvSpPr>
              <p:cNvPr id="92" name="Google Shape;92;p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206291" y="1036783"/>
              <a:ext cx="389178" cy="389178"/>
              <a:chOff x="-83525" y="4333650"/>
              <a:chExt cx="539700" cy="539700"/>
            </a:xfrm>
          </p:grpSpPr>
          <p:sp>
            <p:nvSpPr>
              <p:cNvPr id="95" name="Google Shape;95;p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1009541" y="107783"/>
              <a:ext cx="389178" cy="389178"/>
              <a:chOff x="-83525" y="4333650"/>
              <a:chExt cx="539700" cy="539700"/>
            </a:xfrm>
          </p:grpSpPr>
          <p:sp>
            <p:nvSpPr>
              <p:cNvPr id="98" name="Google Shape;98;p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4"/>
            <p:cNvGrpSpPr/>
            <p:nvPr/>
          </p:nvGrpSpPr>
          <p:grpSpPr>
            <a:xfrm>
              <a:off x="6501546" y="4420132"/>
              <a:ext cx="723360" cy="723360"/>
              <a:chOff x="-83525" y="4333650"/>
              <a:chExt cx="539700" cy="539700"/>
            </a:xfrm>
          </p:grpSpPr>
          <p:sp>
            <p:nvSpPr>
              <p:cNvPr id="101" name="Google Shape;101;p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 name="Google Shape;103;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04" name="Google Shape;104;p4"/>
          <p:cNvSpPr txBox="1">
            <a:spLocks noGrp="1"/>
          </p:cNvSpPr>
          <p:nvPr>
            <p:ph type="body" idx="1"/>
          </p:nvPr>
        </p:nvSpPr>
        <p:spPr>
          <a:xfrm>
            <a:off x="720000" y="1217550"/>
            <a:ext cx="7704000" cy="3385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2"/>
              </a:buClr>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5"/>
        <p:cNvGrpSpPr/>
        <p:nvPr/>
      </p:nvGrpSpPr>
      <p:grpSpPr>
        <a:xfrm>
          <a:off x="0" y="0"/>
          <a:ext cx="0" cy="0"/>
          <a:chOff x="0" y="0"/>
          <a:chExt cx="0" cy="0"/>
        </a:xfrm>
      </p:grpSpPr>
      <p:grpSp>
        <p:nvGrpSpPr>
          <p:cNvPr id="276" name="Google Shape;276;p11"/>
          <p:cNvGrpSpPr/>
          <p:nvPr/>
        </p:nvGrpSpPr>
        <p:grpSpPr>
          <a:xfrm>
            <a:off x="0" y="0"/>
            <a:ext cx="9144000" cy="5143500"/>
            <a:chOff x="0" y="0"/>
            <a:chExt cx="9144000" cy="5143500"/>
          </a:xfrm>
        </p:grpSpPr>
        <p:sp>
          <p:nvSpPr>
            <p:cNvPr id="277" name="Google Shape;277;p11"/>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1"/>
          <p:cNvGrpSpPr/>
          <p:nvPr/>
        </p:nvGrpSpPr>
        <p:grpSpPr>
          <a:xfrm>
            <a:off x="-34650" y="-92425"/>
            <a:ext cx="9236500" cy="5321150"/>
            <a:chOff x="-34650" y="-92425"/>
            <a:chExt cx="9236500" cy="5321150"/>
          </a:xfrm>
        </p:grpSpPr>
        <p:cxnSp>
          <p:nvCxnSpPr>
            <p:cNvPr id="280" name="Google Shape;280;p11"/>
            <p:cNvCxnSpPr/>
            <p:nvPr/>
          </p:nvCxnSpPr>
          <p:spPr>
            <a:xfrm flipH="1">
              <a:off x="-12750"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281" name="Google Shape;281;p11"/>
            <p:cNvCxnSpPr/>
            <p:nvPr/>
          </p:nvCxnSpPr>
          <p:spPr>
            <a:xfrm>
              <a:off x="8070850"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282" name="Google Shape;282;p11"/>
            <p:cNvCxnSpPr/>
            <p:nvPr/>
          </p:nvCxnSpPr>
          <p:spPr>
            <a:xfrm>
              <a:off x="8623425"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283" name="Google Shape;283;p11"/>
            <p:cNvCxnSpPr/>
            <p:nvPr/>
          </p:nvCxnSpPr>
          <p:spPr>
            <a:xfrm rot="10800000">
              <a:off x="6350"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284" name="Google Shape;284;p11"/>
            <p:cNvGrpSpPr/>
            <p:nvPr/>
          </p:nvGrpSpPr>
          <p:grpSpPr>
            <a:xfrm flipH="1">
              <a:off x="8623432" y="996242"/>
              <a:ext cx="419725" cy="419725"/>
              <a:chOff x="-83525" y="4333650"/>
              <a:chExt cx="539700" cy="539700"/>
            </a:xfrm>
          </p:grpSpPr>
          <p:sp>
            <p:nvSpPr>
              <p:cNvPr id="285" name="Google Shape;285;p1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11"/>
            <p:cNvGrpSpPr/>
            <p:nvPr/>
          </p:nvGrpSpPr>
          <p:grpSpPr>
            <a:xfrm flipH="1">
              <a:off x="436872" y="240026"/>
              <a:ext cx="599661" cy="599607"/>
              <a:chOff x="-83525" y="4333650"/>
              <a:chExt cx="539700" cy="539700"/>
            </a:xfrm>
          </p:grpSpPr>
          <p:sp>
            <p:nvSpPr>
              <p:cNvPr id="288" name="Google Shape;288;p1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1"/>
            <p:cNvGrpSpPr/>
            <p:nvPr/>
          </p:nvGrpSpPr>
          <p:grpSpPr>
            <a:xfrm flipH="1">
              <a:off x="-12743" y="3264592"/>
              <a:ext cx="419725" cy="419725"/>
              <a:chOff x="-83525" y="4333650"/>
              <a:chExt cx="539700" cy="539700"/>
            </a:xfrm>
          </p:grpSpPr>
          <p:sp>
            <p:nvSpPr>
              <p:cNvPr id="291" name="Google Shape;291;p1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3" name="Google Shape;293;p11"/>
            <p:cNvCxnSpPr/>
            <p:nvPr/>
          </p:nvCxnSpPr>
          <p:spPr>
            <a:xfrm>
              <a:off x="-34650" y="4123825"/>
              <a:ext cx="6746700" cy="1104900"/>
            </a:xfrm>
            <a:prstGeom prst="straightConnector1">
              <a:avLst/>
            </a:prstGeom>
            <a:noFill/>
            <a:ln w="9525" cap="rnd" cmpd="sng">
              <a:solidFill>
                <a:schemeClr val="accent4"/>
              </a:solidFill>
              <a:prstDash val="solid"/>
              <a:round/>
              <a:headEnd type="none" w="med" len="med"/>
              <a:tailEnd type="none" w="med" len="med"/>
            </a:ln>
          </p:spPr>
        </p:cxnSp>
        <p:cxnSp>
          <p:nvCxnSpPr>
            <p:cNvPr id="294" name="Google Shape;294;p11"/>
            <p:cNvCxnSpPr/>
            <p:nvPr/>
          </p:nvCxnSpPr>
          <p:spPr>
            <a:xfrm>
              <a:off x="1030750" y="-52125"/>
              <a:ext cx="8171100" cy="1306200"/>
            </a:xfrm>
            <a:prstGeom prst="straightConnector1">
              <a:avLst/>
            </a:prstGeom>
            <a:noFill/>
            <a:ln w="9525" cap="rnd" cmpd="sng">
              <a:solidFill>
                <a:schemeClr val="accent4"/>
              </a:solidFill>
              <a:prstDash val="solid"/>
              <a:round/>
              <a:headEnd type="none" w="med" len="med"/>
              <a:tailEnd type="none" w="med" len="med"/>
            </a:ln>
          </p:spPr>
        </p:cxnSp>
      </p:grpSp>
      <p:sp>
        <p:nvSpPr>
          <p:cNvPr id="295" name="Google Shape;295;p11"/>
          <p:cNvSpPr txBox="1">
            <a:spLocks noGrp="1"/>
          </p:cNvSpPr>
          <p:nvPr>
            <p:ph type="title" hasCustomPrompt="1"/>
          </p:nvPr>
        </p:nvSpPr>
        <p:spPr>
          <a:xfrm rot="181">
            <a:off x="1727700" y="1402388"/>
            <a:ext cx="5688600" cy="200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6" name="Google Shape;296;p11"/>
          <p:cNvSpPr txBox="1">
            <a:spLocks noGrp="1"/>
          </p:cNvSpPr>
          <p:nvPr>
            <p:ph type="subTitle" idx="1"/>
          </p:nvPr>
        </p:nvSpPr>
        <p:spPr>
          <a:xfrm>
            <a:off x="2458200" y="3300850"/>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461"/>
        <p:cNvGrpSpPr/>
        <p:nvPr/>
      </p:nvGrpSpPr>
      <p:grpSpPr>
        <a:xfrm>
          <a:off x="0" y="0"/>
          <a:ext cx="0" cy="0"/>
          <a:chOff x="0" y="0"/>
          <a:chExt cx="0" cy="0"/>
        </a:xfrm>
      </p:grpSpPr>
      <p:grpSp>
        <p:nvGrpSpPr>
          <p:cNvPr id="462" name="Google Shape;462;p18"/>
          <p:cNvGrpSpPr/>
          <p:nvPr/>
        </p:nvGrpSpPr>
        <p:grpSpPr>
          <a:xfrm rot="10800000" flipH="1">
            <a:off x="0" y="0"/>
            <a:ext cx="9144000" cy="5143500"/>
            <a:chOff x="0" y="0"/>
            <a:chExt cx="9144000" cy="5143500"/>
          </a:xfrm>
        </p:grpSpPr>
        <p:sp>
          <p:nvSpPr>
            <p:cNvPr id="463" name="Google Shape;463;p18"/>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18"/>
          <p:cNvGrpSpPr/>
          <p:nvPr/>
        </p:nvGrpSpPr>
        <p:grpSpPr>
          <a:xfrm>
            <a:off x="-43650" y="-89675"/>
            <a:ext cx="9262500" cy="5307900"/>
            <a:chOff x="-43650" y="-89675"/>
            <a:chExt cx="9262500" cy="5307900"/>
          </a:xfrm>
        </p:grpSpPr>
        <p:cxnSp>
          <p:nvCxnSpPr>
            <p:cNvPr id="466" name="Google Shape;466;p18"/>
            <p:cNvCxnSpPr/>
            <p:nvPr/>
          </p:nvCxnSpPr>
          <p:spPr>
            <a:xfrm flipH="1">
              <a:off x="7908875" y="-89675"/>
              <a:ext cx="910800" cy="5307900"/>
            </a:xfrm>
            <a:prstGeom prst="straightConnector1">
              <a:avLst/>
            </a:prstGeom>
            <a:noFill/>
            <a:ln w="9525" cap="rnd" cmpd="sng">
              <a:solidFill>
                <a:schemeClr val="accent4"/>
              </a:solidFill>
              <a:prstDash val="solid"/>
              <a:round/>
              <a:headEnd type="none" w="med" len="med"/>
              <a:tailEnd type="none" w="med" len="med"/>
            </a:ln>
          </p:spPr>
        </p:cxnSp>
        <p:cxnSp>
          <p:nvCxnSpPr>
            <p:cNvPr id="467" name="Google Shape;467;p18"/>
            <p:cNvCxnSpPr/>
            <p:nvPr/>
          </p:nvCxnSpPr>
          <p:spPr>
            <a:xfrm>
              <a:off x="-43650" y="3621550"/>
              <a:ext cx="9262500" cy="1135200"/>
            </a:xfrm>
            <a:prstGeom prst="straightConnector1">
              <a:avLst/>
            </a:prstGeom>
            <a:noFill/>
            <a:ln w="9525" cap="rnd" cmpd="sng">
              <a:solidFill>
                <a:schemeClr val="accent4"/>
              </a:solidFill>
              <a:prstDash val="solid"/>
              <a:round/>
              <a:headEnd type="none" w="med" len="med"/>
              <a:tailEnd type="none" w="med" len="med"/>
            </a:ln>
          </p:spPr>
        </p:cxnSp>
        <p:cxnSp>
          <p:nvCxnSpPr>
            <p:cNvPr id="468" name="Google Shape;468;p18"/>
            <p:cNvCxnSpPr/>
            <p:nvPr/>
          </p:nvCxnSpPr>
          <p:spPr>
            <a:xfrm>
              <a:off x="-21400" y="1263825"/>
              <a:ext cx="1989600" cy="3948300"/>
            </a:xfrm>
            <a:prstGeom prst="straightConnector1">
              <a:avLst/>
            </a:prstGeom>
            <a:noFill/>
            <a:ln w="9525" cap="rnd" cmpd="sng">
              <a:solidFill>
                <a:schemeClr val="accent4"/>
              </a:solidFill>
              <a:prstDash val="solid"/>
              <a:round/>
              <a:headEnd type="none" w="med" len="med"/>
              <a:tailEnd type="none" w="med" len="med"/>
            </a:ln>
          </p:spPr>
        </p:cxnSp>
        <p:cxnSp>
          <p:nvCxnSpPr>
            <p:cNvPr id="469" name="Google Shape;469;p18"/>
            <p:cNvCxnSpPr/>
            <p:nvPr/>
          </p:nvCxnSpPr>
          <p:spPr>
            <a:xfrm rot="10800000" flipH="1">
              <a:off x="-33875" y="-70975"/>
              <a:ext cx="2732100" cy="2987700"/>
            </a:xfrm>
            <a:prstGeom prst="straightConnector1">
              <a:avLst/>
            </a:prstGeom>
            <a:noFill/>
            <a:ln w="9525" cap="rnd" cmpd="sng">
              <a:solidFill>
                <a:schemeClr val="accent4"/>
              </a:solidFill>
              <a:prstDash val="solid"/>
              <a:round/>
              <a:headEnd type="none" w="med" len="med"/>
              <a:tailEnd type="none" w="med" len="med"/>
            </a:ln>
          </p:spPr>
        </p:cxnSp>
        <p:cxnSp>
          <p:nvCxnSpPr>
            <p:cNvPr id="470" name="Google Shape;470;p18"/>
            <p:cNvCxnSpPr/>
            <p:nvPr/>
          </p:nvCxnSpPr>
          <p:spPr>
            <a:xfrm>
              <a:off x="7251400" y="-64725"/>
              <a:ext cx="1952400" cy="2077200"/>
            </a:xfrm>
            <a:prstGeom prst="straightConnector1">
              <a:avLst/>
            </a:prstGeom>
            <a:noFill/>
            <a:ln w="9525" cap="rnd" cmpd="sng">
              <a:solidFill>
                <a:schemeClr val="accent4"/>
              </a:solidFill>
              <a:prstDash val="solid"/>
              <a:round/>
              <a:headEnd type="none" w="med" len="med"/>
              <a:tailEnd type="none" w="med" len="med"/>
            </a:ln>
          </p:spPr>
        </p:cxnSp>
        <p:grpSp>
          <p:nvGrpSpPr>
            <p:cNvPr id="471" name="Google Shape;471;p18"/>
            <p:cNvGrpSpPr/>
            <p:nvPr/>
          </p:nvGrpSpPr>
          <p:grpSpPr>
            <a:xfrm>
              <a:off x="8337077" y="1118748"/>
              <a:ext cx="482600" cy="482600"/>
              <a:chOff x="-83525" y="4333650"/>
              <a:chExt cx="539700" cy="539700"/>
            </a:xfrm>
          </p:grpSpPr>
          <p:sp>
            <p:nvSpPr>
              <p:cNvPr id="472" name="Google Shape;472;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8"/>
            <p:cNvGrpSpPr/>
            <p:nvPr/>
          </p:nvGrpSpPr>
          <p:grpSpPr>
            <a:xfrm>
              <a:off x="8668547" y="2101235"/>
              <a:ext cx="344976" cy="344976"/>
              <a:chOff x="-83525" y="4333650"/>
              <a:chExt cx="539700" cy="539700"/>
            </a:xfrm>
          </p:grpSpPr>
          <p:sp>
            <p:nvSpPr>
              <p:cNvPr id="475" name="Google Shape;475;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8"/>
            <p:cNvGrpSpPr/>
            <p:nvPr/>
          </p:nvGrpSpPr>
          <p:grpSpPr>
            <a:xfrm>
              <a:off x="916890" y="3446705"/>
              <a:ext cx="666476" cy="666476"/>
              <a:chOff x="-83525" y="4333650"/>
              <a:chExt cx="539700" cy="539700"/>
            </a:xfrm>
          </p:grpSpPr>
          <p:sp>
            <p:nvSpPr>
              <p:cNvPr id="478" name="Google Shape;478;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18"/>
            <p:cNvGrpSpPr/>
            <p:nvPr/>
          </p:nvGrpSpPr>
          <p:grpSpPr>
            <a:xfrm>
              <a:off x="7832747" y="4411785"/>
              <a:ext cx="344976" cy="344976"/>
              <a:chOff x="-83525" y="4333650"/>
              <a:chExt cx="539700" cy="539700"/>
            </a:xfrm>
          </p:grpSpPr>
          <p:sp>
            <p:nvSpPr>
              <p:cNvPr id="481" name="Google Shape;481;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18"/>
            <p:cNvGrpSpPr/>
            <p:nvPr/>
          </p:nvGrpSpPr>
          <p:grpSpPr>
            <a:xfrm>
              <a:off x="7078022" y="4016673"/>
              <a:ext cx="344976" cy="344976"/>
              <a:chOff x="-83525" y="4333650"/>
              <a:chExt cx="539700" cy="539700"/>
            </a:xfrm>
          </p:grpSpPr>
          <p:sp>
            <p:nvSpPr>
              <p:cNvPr id="484" name="Google Shape;484;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8"/>
            <p:cNvGrpSpPr/>
            <p:nvPr/>
          </p:nvGrpSpPr>
          <p:grpSpPr>
            <a:xfrm>
              <a:off x="335397" y="2164173"/>
              <a:ext cx="344976" cy="344976"/>
              <a:chOff x="-83525" y="4333650"/>
              <a:chExt cx="539700" cy="539700"/>
            </a:xfrm>
          </p:grpSpPr>
          <p:sp>
            <p:nvSpPr>
              <p:cNvPr id="487" name="Google Shape;487;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18"/>
            <p:cNvGrpSpPr/>
            <p:nvPr/>
          </p:nvGrpSpPr>
          <p:grpSpPr>
            <a:xfrm>
              <a:off x="771997" y="801385"/>
              <a:ext cx="344976" cy="344976"/>
              <a:chOff x="-83525" y="4333650"/>
              <a:chExt cx="539700" cy="539700"/>
            </a:xfrm>
          </p:grpSpPr>
          <p:sp>
            <p:nvSpPr>
              <p:cNvPr id="490" name="Google Shape;490;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2" name="Google Shape;492;p18"/>
          <p:cNvSpPr txBox="1">
            <a:spLocks noGrp="1"/>
          </p:cNvSpPr>
          <p:nvPr>
            <p:ph type="title"/>
          </p:nvPr>
        </p:nvSpPr>
        <p:spPr>
          <a:xfrm>
            <a:off x="1539575" y="1840150"/>
            <a:ext cx="3971400" cy="84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93" name="Google Shape;493;p18"/>
          <p:cNvSpPr txBox="1">
            <a:spLocks noGrp="1"/>
          </p:cNvSpPr>
          <p:nvPr>
            <p:ph type="title" idx="2" hasCustomPrompt="1"/>
          </p:nvPr>
        </p:nvSpPr>
        <p:spPr>
          <a:xfrm>
            <a:off x="5987400" y="188875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4" name="Google Shape;494;p18"/>
          <p:cNvSpPr txBox="1">
            <a:spLocks noGrp="1"/>
          </p:cNvSpPr>
          <p:nvPr>
            <p:ph type="subTitle" idx="1"/>
          </p:nvPr>
        </p:nvSpPr>
        <p:spPr>
          <a:xfrm rot="462">
            <a:off x="3277675" y="2607112"/>
            <a:ext cx="2233200" cy="630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95"/>
        <p:cNvGrpSpPr/>
        <p:nvPr/>
      </p:nvGrpSpPr>
      <p:grpSpPr>
        <a:xfrm>
          <a:off x="0" y="0"/>
          <a:ext cx="0" cy="0"/>
          <a:chOff x="0" y="0"/>
          <a:chExt cx="0" cy="0"/>
        </a:xfrm>
      </p:grpSpPr>
      <p:grpSp>
        <p:nvGrpSpPr>
          <p:cNvPr id="496" name="Google Shape;496;p19"/>
          <p:cNvGrpSpPr/>
          <p:nvPr/>
        </p:nvGrpSpPr>
        <p:grpSpPr>
          <a:xfrm>
            <a:off x="0" y="0"/>
            <a:ext cx="9144000" cy="5143500"/>
            <a:chOff x="0" y="0"/>
            <a:chExt cx="9144000" cy="5143500"/>
          </a:xfrm>
        </p:grpSpPr>
        <p:sp>
          <p:nvSpPr>
            <p:cNvPr id="497" name="Google Shape;497;p19"/>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9"/>
          <p:cNvGrpSpPr/>
          <p:nvPr/>
        </p:nvGrpSpPr>
        <p:grpSpPr>
          <a:xfrm>
            <a:off x="-38625" y="-86000"/>
            <a:ext cx="9277700" cy="5409180"/>
            <a:chOff x="-38625" y="-86000"/>
            <a:chExt cx="9277700" cy="5409180"/>
          </a:xfrm>
        </p:grpSpPr>
        <p:cxnSp>
          <p:nvCxnSpPr>
            <p:cNvPr id="500" name="Google Shape;500;p19"/>
            <p:cNvCxnSpPr/>
            <p:nvPr/>
          </p:nvCxnSpPr>
          <p:spPr>
            <a:xfrm>
              <a:off x="7441175" y="-66725"/>
              <a:ext cx="1747500" cy="1473900"/>
            </a:xfrm>
            <a:prstGeom prst="straightConnector1">
              <a:avLst/>
            </a:prstGeom>
            <a:noFill/>
            <a:ln w="9525" cap="rnd" cmpd="sng">
              <a:solidFill>
                <a:schemeClr val="accent4"/>
              </a:solidFill>
              <a:prstDash val="solid"/>
              <a:round/>
              <a:headEnd type="none" w="med" len="med"/>
              <a:tailEnd type="none" w="med" len="med"/>
            </a:ln>
          </p:spPr>
        </p:cxnSp>
        <p:cxnSp>
          <p:nvCxnSpPr>
            <p:cNvPr id="501" name="Google Shape;501;p19"/>
            <p:cNvCxnSpPr/>
            <p:nvPr/>
          </p:nvCxnSpPr>
          <p:spPr>
            <a:xfrm>
              <a:off x="7143150" y="4924000"/>
              <a:ext cx="2054400" cy="78900"/>
            </a:xfrm>
            <a:prstGeom prst="straightConnector1">
              <a:avLst/>
            </a:prstGeom>
            <a:noFill/>
            <a:ln w="9525" cap="rnd" cmpd="sng">
              <a:solidFill>
                <a:schemeClr val="accent4"/>
              </a:solidFill>
              <a:prstDash val="solid"/>
              <a:round/>
              <a:headEnd type="none" w="med" len="med"/>
              <a:tailEnd type="none" w="med" len="med"/>
            </a:ln>
          </p:spPr>
        </p:cxnSp>
        <p:cxnSp>
          <p:nvCxnSpPr>
            <p:cNvPr id="502" name="Google Shape;502;p19"/>
            <p:cNvCxnSpPr/>
            <p:nvPr/>
          </p:nvCxnSpPr>
          <p:spPr>
            <a:xfrm flipH="1">
              <a:off x="8911300" y="-73150"/>
              <a:ext cx="32100" cy="1516500"/>
            </a:xfrm>
            <a:prstGeom prst="straightConnector1">
              <a:avLst/>
            </a:prstGeom>
            <a:noFill/>
            <a:ln w="9525" cap="rnd" cmpd="sng">
              <a:solidFill>
                <a:schemeClr val="accent4"/>
              </a:solidFill>
              <a:prstDash val="solid"/>
              <a:round/>
              <a:headEnd type="none" w="med" len="med"/>
              <a:tailEnd type="none" w="med" len="med"/>
            </a:ln>
          </p:spPr>
        </p:cxnSp>
        <p:cxnSp>
          <p:nvCxnSpPr>
            <p:cNvPr id="503" name="Google Shape;503;p19"/>
            <p:cNvCxnSpPr/>
            <p:nvPr/>
          </p:nvCxnSpPr>
          <p:spPr>
            <a:xfrm>
              <a:off x="7420475" y="241725"/>
              <a:ext cx="1818600" cy="533400"/>
            </a:xfrm>
            <a:prstGeom prst="straightConnector1">
              <a:avLst/>
            </a:prstGeom>
            <a:noFill/>
            <a:ln w="9525" cap="rnd" cmpd="sng">
              <a:solidFill>
                <a:schemeClr val="accent4"/>
              </a:solidFill>
              <a:prstDash val="solid"/>
              <a:round/>
              <a:headEnd type="none" w="med" len="med"/>
              <a:tailEnd type="none" w="med" len="med"/>
            </a:ln>
          </p:spPr>
        </p:cxnSp>
        <p:cxnSp>
          <p:nvCxnSpPr>
            <p:cNvPr id="504" name="Google Shape;504;p19"/>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505" name="Google Shape;505;p19"/>
            <p:cNvCxnSpPr/>
            <p:nvPr/>
          </p:nvCxnSpPr>
          <p:spPr>
            <a:xfrm>
              <a:off x="-28475" y="4707700"/>
              <a:ext cx="1767000" cy="507600"/>
            </a:xfrm>
            <a:prstGeom prst="straightConnector1">
              <a:avLst/>
            </a:prstGeom>
            <a:noFill/>
            <a:ln w="9525" cap="rnd" cmpd="sng">
              <a:solidFill>
                <a:schemeClr val="accent4"/>
              </a:solidFill>
              <a:prstDash val="solid"/>
              <a:round/>
              <a:headEnd type="none" w="med" len="med"/>
              <a:tailEnd type="none" w="med" len="med"/>
            </a:ln>
          </p:spPr>
        </p:cxnSp>
        <p:grpSp>
          <p:nvGrpSpPr>
            <p:cNvPr id="506" name="Google Shape;506;p19"/>
            <p:cNvGrpSpPr/>
            <p:nvPr/>
          </p:nvGrpSpPr>
          <p:grpSpPr>
            <a:xfrm>
              <a:off x="8673562" y="431300"/>
              <a:ext cx="507588" cy="507588"/>
              <a:chOff x="-83525" y="4333650"/>
              <a:chExt cx="539700" cy="539700"/>
            </a:xfrm>
          </p:grpSpPr>
          <p:sp>
            <p:nvSpPr>
              <p:cNvPr id="507" name="Google Shape;507;p1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19"/>
            <p:cNvGrpSpPr/>
            <p:nvPr/>
          </p:nvGrpSpPr>
          <p:grpSpPr>
            <a:xfrm>
              <a:off x="7364046" y="-29918"/>
              <a:ext cx="723360" cy="723360"/>
              <a:chOff x="-83525" y="4333650"/>
              <a:chExt cx="539700" cy="539700"/>
            </a:xfrm>
          </p:grpSpPr>
          <p:sp>
            <p:nvSpPr>
              <p:cNvPr id="510" name="Google Shape;510;p1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a:off x="206291" y="1036783"/>
              <a:ext cx="389178" cy="389178"/>
              <a:chOff x="-83525" y="4333650"/>
              <a:chExt cx="539700" cy="539700"/>
            </a:xfrm>
          </p:grpSpPr>
          <p:sp>
            <p:nvSpPr>
              <p:cNvPr id="513" name="Google Shape;513;p19"/>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9"/>
            <p:cNvGrpSpPr/>
            <p:nvPr/>
          </p:nvGrpSpPr>
          <p:grpSpPr>
            <a:xfrm>
              <a:off x="1009541" y="107783"/>
              <a:ext cx="389178" cy="389178"/>
              <a:chOff x="-83525" y="4333650"/>
              <a:chExt cx="539700" cy="539700"/>
            </a:xfrm>
          </p:grpSpPr>
          <p:sp>
            <p:nvSpPr>
              <p:cNvPr id="516" name="Google Shape;516;p19"/>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9"/>
            <p:cNvGrpSpPr/>
            <p:nvPr/>
          </p:nvGrpSpPr>
          <p:grpSpPr>
            <a:xfrm>
              <a:off x="7441171" y="4599820"/>
              <a:ext cx="723360" cy="723360"/>
              <a:chOff x="617531" y="4467715"/>
              <a:chExt cx="539700" cy="539700"/>
            </a:xfrm>
          </p:grpSpPr>
          <p:sp>
            <p:nvSpPr>
              <p:cNvPr id="519" name="Google Shape;519;p19"/>
              <p:cNvSpPr/>
              <p:nvPr/>
            </p:nvSpPr>
            <p:spPr>
              <a:xfrm>
                <a:off x="617531" y="4467715"/>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726656" y="4576765"/>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1" name="Google Shape;521;p1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BLANK_1_1_1_2_1">
    <p:spTree>
      <p:nvGrpSpPr>
        <p:cNvPr id="1" name="Shape 553"/>
        <p:cNvGrpSpPr/>
        <p:nvPr/>
      </p:nvGrpSpPr>
      <p:grpSpPr>
        <a:xfrm>
          <a:off x="0" y="0"/>
          <a:ext cx="0" cy="0"/>
          <a:chOff x="0" y="0"/>
          <a:chExt cx="0" cy="0"/>
        </a:xfrm>
      </p:grpSpPr>
      <p:grpSp>
        <p:nvGrpSpPr>
          <p:cNvPr id="554" name="Google Shape;554;p21"/>
          <p:cNvGrpSpPr/>
          <p:nvPr/>
        </p:nvGrpSpPr>
        <p:grpSpPr>
          <a:xfrm>
            <a:off x="0" y="0"/>
            <a:ext cx="9144000" cy="5143500"/>
            <a:chOff x="0" y="0"/>
            <a:chExt cx="9144000" cy="5143500"/>
          </a:xfrm>
        </p:grpSpPr>
        <p:sp>
          <p:nvSpPr>
            <p:cNvPr id="555" name="Google Shape;555;p21"/>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1"/>
          <p:cNvGrpSpPr/>
          <p:nvPr/>
        </p:nvGrpSpPr>
        <p:grpSpPr>
          <a:xfrm>
            <a:off x="-12825" y="-92425"/>
            <a:ext cx="9277475" cy="5348950"/>
            <a:chOff x="-12825" y="-92425"/>
            <a:chExt cx="9277475" cy="5348950"/>
          </a:xfrm>
        </p:grpSpPr>
        <p:cxnSp>
          <p:nvCxnSpPr>
            <p:cNvPr id="558" name="Google Shape;558;p21"/>
            <p:cNvCxnSpPr/>
            <p:nvPr/>
          </p:nvCxnSpPr>
          <p:spPr>
            <a:xfrm>
              <a:off x="8573550" y="-24325"/>
              <a:ext cx="588600" cy="3658800"/>
            </a:xfrm>
            <a:prstGeom prst="straightConnector1">
              <a:avLst/>
            </a:prstGeom>
            <a:noFill/>
            <a:ln w="9525" cap="rnd" cmpd="sng">
              <a:solidFill>
                <a:schemeClr val="accent4"/>
              </a:solidFill>
              <a:prstDash val="solid"/>
              <a:round/>
              <a:headEnd type="none" w="med" len="med"/>
              <a:tailEnd type="none" w="med" len="med"/>
            </a:ln>
          </p:spPr>
        </p:cxnSp>
        <p:cxnSp>
          <p:nvCxnSpPr>
            <p:cNvPr id="559" name="Google Shape;559;p21"/>
            <p:cNvCxnSpPr/>
            <p:nvPr/>
          </p:nvCxnSpPr>
          <p:spPr>
            <a:xfrm flipH="1">
              <a:off x="8705550" y="-53850"/>
              <a:ext cx="25800" cy="5289300"/>
            </a:xfrm>
            <a:prstGeom prst="straightConnector1">
              <a:avLst/>
            </a:prstGeom>
            <a:noFill/>
            <a:ln w="9525" cap="rnd" cmpd="sng">
              <a:solidFill>
                <a:schemeClr val="accent4"/>
              </a:solidFill>
              <a:prstDash val="solid"/>
              <a:round/>
              <a:headEnd type="none" w="med" len="med"/>
              <a:tailEnd type="none" w="med" len="med"/>
            </a:ln>
          </p:spPr>
        </p:cxnSp>
        <p:cxnSp>
          <p:nvCxnSpPr>
            <p:cNvPr id="560" name="Google Shape;560;p21"/>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561" name="Google Shape;561;p21"/>
            <p:cNvCxnSpPr/>
            <p:nvPr/>
          </p:nvCxnSpPr>
          <p:spPr>
            <a:xfrm>
              <a:off x="-12825" y="3075525"/>
              <a:ext cx="769500" cy="2181000"/>
            </a:xfrm>
            <a:prstGeom prst="straightConnector1">
              <a:avLst/>
            </a:prstGeom>
            <a:noFill/>
            <a:ln w="9525" cap="rnd" cmpd="sng">
              <a:solidFill>
                <a:schemeClr val="accent4"/>
              </a:solidFill>
              <a:prstDash val="solid"/>
              <a:round/>
              <a:headEnd type="none" w="med" len="med"/>
              <a:tailEnd type="none" w="med" len="med"/>
            </a:ln>
          </p:spPr>
        </p:cxnSp>
        <p:cxnSp>
          <p:nvCxnSpPr>
            <p:cNvPr id="562" name="Google Shape;562;p21"/>
            <p:cNvCxnSpPr/>
            <p:nvPr/>
          </p:nvCxnSpPr>
          <p:spPr>
            <a:xfrm rot="10800000" flipH="1">
              <a:off x="147875" y="3331600"/>
              <a:ext cx="358800" cy="1896600"/>
            </a:xfrm>
            <a:prstGeom prst="straightConnector1">
              <a:avLst/>
            </a:prstGeom>
            <a:noFill/>
            <a:ln w="9525" cap="rnd" cmpd="sng">
              <a:solidFill>
                <a:schemeClr val="accent4"/>
              </a:solidFill>
              <a:prstDash val="solid"/>
              <a:round/>
              <a:headEnd type="none" w="med" len="med"/>
              <a:tailEnd type="none" w="med" len="med"/>
            </a:ln>
          </p:spPr>
        </p:cxnSp>
        <p:cxnSp>
          <p:nvCxnSpPr>
            <p:cNvPr id="563" name="Google Shape;563;p21"/>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564" name="Google Shape;564;p21"/>
            <p:cNvGrpSpPr/>
            <p:nvPr/>
          </p:nvGrpSpPr>
          <p:grpSpPr>
            <a:xfrm>
              <a:off x="8376754" y="637025"/>
              <a:ext cx="718341" cy="718341"/>
              <a:chOff x="30975" y="3360397"/>
              <a:chExt cx="539700" cy="539700"/>
            </a:xfrm>
          </p:grpSpPr>
          <p:sp>
            <p:nvSpPr>
              <p:cNvPr id="565" name="Google Shape;565;p21"/>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1"/>
            <p:cNvGrpSpPr/>
            <p:nvPr/>
          </p:nvGrpSpPr>
          <p:grpSpPr>
            <a:xfrm>
              <a:off x="8425978" y="4416357"/>
              <a:ext cx="533979" cy="533979"/>
              <a:chOff x="147524" y="4333650"/>
              <a:chExt cx="539700" cy="539700"/>
            </a:xfrm>
          </p:grpSpPr>
          <p:sp>
            <p:nvSpPr>
              <p:cNvPr id="568" name="Google Shape;568;p21"/>
              <p:cNvSpPr/>
              <p:nvPr/>
            </p:nvSpPr>
            <p:spPr>
              <a:xfrm>
                <a:off x="147524"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256649"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21"/>
            <p:cNvGrpSpPr/>
            <p:nvPr/>
          </p:nvGrpSpPr>
          <p:grpSpPr>
            <a:xfrm>
              <a:off x="-12648" y="3015155"/>
              <a:ext cx="334182" cy="334182"/>
              <a:chOff x="-83525" y="4333650"/>
              <a:chExt cx="539700" cy="539700"/>
            </a:xfrm>
          </p:grpSpPr>
          <p:sp>
            <p:nvSpPr>
              <p:cNvPr id="571" name="Google Shape;571;p2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1"/>
            <p:cNvGrpSpPr/>
            <p:nvPr/>
          </p:nvGrpSpPr>
          <p:grpSpPr>
            <a:xfrm>
              <a:off x="705394" y="372755"/>
              <a:ext cx="334182" cy="334182"/>
              <a:chOff x="-83525" y="4333650"/>
              <a:chExt cx="539700" cy="539700"/>
            </a:xfrm>
          </p:grpSpPr>
          <p:sp>
            <p:nvSpPr>
              <p:cNvPr id="574" name="Google Shape;574;p2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21"/>
          <p:cNvSpPr txBox="1">
            <a:spLocks noGrp="1"/>
          </p:cNvSpPr>
          <p:nvPr>
            <p:ph type="subTitle" idx="1"/>
          </p:nvPr>
        </p:nvSpPr>
        <p:spPr>
          <a:xfrm>
            <a:off x="1332025" y="2409625"/>
            <a:ext cx="2653800" cy="103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77" name="Google Shape;577;p21"/>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92"/>
        <p:cNvGrpSpPr/>
        <p:nvPr/>
      </p:nvGrpSpPr>
      <p:grpSpPr>
        <a:xfrm>
          <a:off x="0" y="0"/>
          <a:ext cx="0" cy="0"/>
          <a:chOff x="0" y="0"/>
          <a:chExt cx="0" cy="0"/>
        </a:xfrm>
      </p:grpSpPr>
      <p:sp>
        <p:nvSpPr>
          <p:cNvPr id="993" name="Google Shape;993;p33"/>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2_1_1_2">
    <p:spTree>
      <p:nvGrpSpPr>
        <p:cNvPr id="1" name="Shape 994"/>
        <p:cNvGrpSpPr/>
        <p:nvPr/>
      </p:nvGrpSpPr>
      <p:grpSpPr>
        <a:xfrm>
          <a:off x="0" y="0"/>
          <a:ext cx="0" cy="0"/>
          <a:chOff x="0" y="0"/>
          <a:chExt cx="0" cy="0"/>
        </a:xfrm>
      </p:grpSpPr>
      <p:grpSp>
        <p:nvGrpSpPr>
          <p:cNvPr id="995" name="Google Shape;995;p34"/>
          <p:cNvGrpSpPr/>
          <p:nvPr/>
        </p:nvGrpSpPr>
        <p:grpSpPr>
          <a:xfrm>
            <a:off x="0" y="0"/>
            <a:ext cx="9144000" cy="5143500"/>
            <a:chOff x="0" y="0"/>
            <a:chExt cx="9144000" cy="5143500"/>
          </a:xfrm>
        </p:grpSpPr>
        <p:sp>
          <p:nvSpPr>
            <p:cNvPr id="996" name="Google Shape;996;p3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4"/>
          <p:cNvGrpSpPr/>
          <p:nvPr/>
        </p:nvGrpSpPr>
        <p:grpSpPr>
          <a:xfrm>
            <a:off x="-211800" y="-216925"/>
            <a:ext cx="9518250" cy="5601275"/>
            <a:chOff x="-211800" y="-216925"/>
            <a:chExt cx="9518250" cy="5601275"/>
          </a:xfrm>
        </p:grpSpPr>
        <p:cxnSp>
          <p:nvCxnSpPr>
            <p:cNvPr id="999" name="Google Shape;999;p34"/>
            <p:cNvCxnSpPr/>
            <p:nvPr/>
          </p:nvCxnSpPr>
          <p:spPr>
            <a:xfrm>
              <a:off x="7116875" y="-52250"/>
              <a:ext cx="2033400" cy="1636200"/>
            </a:xfrm>
            <a:prstGeom prst="straightConnector1">
              <a:avLst/>
            </a:prstGeom>
            <a:noFill/>
            <a:ln w="9525" cap="rnd" cmpd="sng">
              <a:solidFill>
                <a:schemeClr val="accent4"/>
              </a:solidFill>
              <a:prstDash val="solid"/>
              <a:round/>
              <a:headEnd type="none" w="med" len="med"/>
              <a:tailEnd type="none" w="med" len="med"/>
            </a:ln>
          </p:spPr>
        </p:cxnSp>
        <p:grpSp>
          <p:nvGrpSpPr>
            <p:cNvPr id="1000" name="Google Shape;1000;p34"/>
            <p:cNvGrpSpPr/>
            <p:nvPr/>
          </p:nvGrpSpPr>
          <p:grpSpPr>
            <a:xfrm>
              <a:off x="263431" y="690168"/>
              <a:ext cx="334182" cy="334182"/>
              <a:chOff x="-83525" y="4333650"/>
              <a:chExt cx="539700" cy="539700"/>
            </a:xfrm>
          </p:grpSpPr>
          <p:sp>
            <p:nvSpPr>
              <p:cNvPr id="1001" name="Google Shape;1001;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3" name="Google Shape;1003;p34"/>
            <p:cNvCxnSpPr/>
            <p:nvPr/>
          </p:nvCxnSpPr>
          <p:spPr>
            <a:xfrm>
              <a:off x="7852875" y="-77200"/>
              <a:ext cx="1291200" cy="3935700"/>
            </a:xfrm>
            <a:prstGeom prst="straightConnector1">
              <a:avLst/>
            </a:prstGeom>
            <a:noFill/>
            <a:ln w="9525" cap="rnd" cmpd="sng">
              <a:solidFill>
                <a:schemeClr val="accent4"/>
              </a:solidFill>
              <a:prstDash val="solid"/>
              <a:round/>
              <a:headEnd type="none" w="med" len="med"/>
              <a:tailEnd type="none" w="med" len="med"/>
            </a:ln>
          </p:spPr>
        </p:cxnSp>
        <p:cxnSp>
          <p:nvCxnSpPr>
            <p:cNvPr id="1004" name="Google Shape;1004;p34"/>
            <p:cNvCxnSpPr/>
            <p:nvPr/>
          </p:nvCxnSpPr>
          <p:spPr>
            <a:xfrm rot="10800000" flipH="1">
              <a:off x="7921650" y="2826975"/>
              <a:ext cx="1384800" cy="2445000"/>
            </a:xfrm>
            <a:prstGeom prst="straightConnector1">
              <a:avLst/>
            </a:prstGeom>
            <a:noFill/>
            <a:ln w="9525" cap="rnd" cmpd="sng">
              <a:solidFill>
                <a:schemeClr val="accent4"/>
              </a:solidFill>
              <a:prstDash val="solid"/>
              <a:round/>
              <a:headEnd type="none" w="med" len="med"/>
              <a:tailEnd type="none" w="med" len="med"/>
            </a:ln>
          </p:spPr>
        </p:cxnSp>
        <p:cxnSp>
          <p:nvCxnSpPr>
            <p:cNvPr id="1005" name="Google Shape;1005;p34"/>
            <p:cNvCxnSpPr/>
            <p:nvPr/>
          </p:nvCxnSpPr>
          <p:spPr>
            <a:xfrm flipH="1">
              <a:off x="-211800" y="-216925"/>
              <a:ext cx="1634100" cy="3667500"/>
            </a:xfrm>
            <a:prstGeom prst="straightConnector1">
              <a:avLst/>
            </a:prstGeom>
            <a:noFill/>
            <a:ln w="9525" cap="rnd" cmpd="sng">
              <a:solidFill>
                <a:schemeClr val="accent4"/>
              </a:solidFill>
              <a:prstDash val="solid"/>
              <a:round/>
              <a:headEnd type="none" w="med" len="med"/>
              <a:tailEnd type="none" w="med" len="med"/>
            </a:ln>
          </p:spPr>
        </p:cxnSp>
        <p:cxnSp>
          <p:nvCxnSpPr>
            <p:cNvPr id="1006" name="Google Shape;1006;p34"/>
            <p:cNvCxnSpPr/>
            <p:nvPr/>
          </p:nvCxnSpPr>
          <p:spPr>
            <a:xfrm>
              <a:off x="-149525" y="1280050"/>
              <a:ext cx="1160100" cy="4104300"/>
            </a:xfrm>
            <a:prstGeom prst="straightConnector1">
              <a:avLst/>
            </a:prstGeom>
            <a:noFill/>
            <a:ln w="9525" cap="rnd" cmpd="sng">
              <a:solidFill>
                <a:schemeClr val="accent4"/>
              </a:solidFill>
              <a:prstDash val="solid"/>
              <a:round/>
              <a:headEnd type="none" w="med" len="med"/>
              <a:tailEnd type="none" w="med" len="med"/>
            </a:ln>
          </p:spPr>
        </p:cxnSp>
        <p:grpSp>
          <p:nvGrpSpPr>
            <p:cNvPr id="1007" name="Google Shape;1007;p34"/>
            <p:cNvGrpSpPr/>
            <p:nvPr/>
          </p:nvGrpSpPr>
          <p:grpSpPr>
            <a:xfrm>
              <a:off x="7774404" y="406675"/>
              <a:ext cx="718341" cy="718341"/>
              <a:chOff x="30975" y="3360397"/>
              <a:chExt cx="539700" cy="539700"/>
            </a:xfrm>
          </p:grpSpPr>
          <p:sp>
            <p:nvSpPr>
              <p:cNvPr id="1008" name="Google Shape;1008;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4"/>
            <p:cNvGrpSpPr/>
            <p:nvPr/>
          </p:nvGrpSpPr>
          <p:grpSpPr>
            <a:xfrm>
              <a:off x="360829" y="3949925"/>
              <a:ext cx="718341" cy="718341"/>
              <a:chOff x="30975" y="3360397"/>
              <a:chExt cx="539700" cy="539700"/>
            </a:xfrm>
          </p:grpSpPr>
          <p:sp>
            <p:nvSpPr>
              <p:cNvPr id="1011" name="Google Shape;1011;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4"/>
            <p:cNvGrpSpPr/>
            <p:nvPr/>
          </p:nvGrpSpPr>
          <p:grpSpPr>
            <a:xfrm>
              <a:off x="837256" y="1663218"/>
              <a:ext cx="334182" cy="334182"/>
              <a:chOff x="-83525" y="4333650"/>
              <a:chExt cx="539700" cy="539700"/>
            </a:xfrm>
          </p:grpSpPr>
          <p:sp>
            <p:nvSpPr>
              <p:cNvPr id="1014" name="Google Shape;1014;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34"/>
            <p:cNvGrpSpPr/>
            <p:nvPr/>
          </p:nvGrpSpPr>
          <p:grpSpPr>
            <a:xfrm>
              <a:off x="8158556" y="3680318"/>
              <a:ext cx="334182" cy="334182"/>
              <a:chOff x="-83525" y="4333650"/>
              <a:chExt cx="539700" cy="539700"/>
            </a:xfrm>
          </p:grpSpPr>
          <p:sp>
            <p:nvSpPr>
              <p:cNvPr id="1017" name="Google Shape;1017;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4"/>
            <p:cNvGrpSpPr/>
            <p:nvPr/>
          </p:nvGrpSpPr>
          <p:grpSpPr>
            <a:xfrm>
              <a:off x="7721931" y="2571743"/>
              <a:ext cx="334182" cy="334182"/>
              <a:chOff x="-83525" y="4333650"/>
              <a:chExt cx="539700" cy="539700"/>
            </a:xfrm>
          </p:grpSpPr>
          <p:sp>
            <p:nvSpPr>
              <p:cNvPr id="1020" name="Google Shape;1020;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1pPr>
            <a:lvl2pPr lvl="1"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2pPr>
            <a:lvl3pPr lvl="2"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3pPr>
            <a:lvl4pPr lvl="3"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4pPr>
            <a:lvl5pPr lvl="4"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5pPr>
            <a:lvl6pPr lvl="5"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6pPr>
            <a:lvl7pPr lvl="6"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7pPr>
            <a:lvl8pPr lvl="7"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8pPr>
            <a:lvl9pPr lvl="8"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20000" y="1217550"/>
            <a:ext cx="7704000" cy="3385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verpass"/>
              <a:buChar char="●"/>
              <a:defRPr>
                <a:solidFill>
                  <a:schemeClr val="lt1"/>
                </a:solidFill>
                <a:latin typeface="Overpass"/>
                <a:ea typeface="Overpass"/>
                <a:cs typeface="Overpass"/>
                <a:sym typeface="Overpass"/>
              </a:defRPr>
            </a:lvl1pPr>
            <a:lvl2pPr marL="914400" lvl="1"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2pPr>
            <a:lvl3pPr marL="1371600" lvl="2"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3pPr>
            <a:lvl4pPr marL="1828800" lvl="3"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4pPr>
            <a:lvl5pPr marL="2286000" lvl="4"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5pPr>
            <a:lvl6pPr marL="2743200" lvl="5"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6pPr>
            <a:lvl7pPr marL="3200400" lvl="6"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7pPr>
            <a:lvl8pPr marL="3657600" lvl="7"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8pPr>
            <a:lvl9pPr marL="4114800" lvl="8" indent="-317500">
              <a:lnSpc>
                <a:spcPct val="100000"/>
              </a:lnSpc>
              <a:spcBef>
                <a:spcPts val="1600"/>
              </a:spcBef>
              <a:spcAft>
                <a:spcPts val="1600"/>
              </a:spcAft>
              <a:buClr>
                <a:schemeClr val="lt1"/>
              </a:buClr>
              <a:buSzPts val="1400"/>
              <a:buFont typeface="Overpass"/>
              <a:buChar char="■"/>
              <a:defRPr>
                <a:solidFill>
                  <a:schemeClr val="lt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7" r:id="rId3"/>
    <p:sldLayoutId id="2147483658" r:id="rId4"/>
    <p:sldLayoutId id="2147483664" r:id="rId5"/>
    <p:sldLayoutId id="2147483665" r:id="rId6"/>
    <p:sldLayoutId id="2147483667" r:id="rId7"/>
    <p:sldLayoutId id="2147483679" r:id="rId8"/>
    <p:sldLayoutId id="2147483680" r:id="rId9"/>
    <p:sldLayoutId id="2147483682"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9" name="Google Shape;1119;p41"/>
          <p:cNvSpPr txBox="1">
            <a:spLocks noGrp="1"/>
          </p:cNvSpPr>
          <p:nvPr>
            <p:ph type="ctrTitle"/>
          </p:nvPr>
        </p:nvSpPr>
        <p:spPr>
          <a:xfrm>
            <a:off x="746314" y="1011352"/>
            <a:ext cx="6378600" cy="25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kumimoji="0" lang="en-US" sz="3600" b="1" i="0" u="none" strike="noStrike" kern="0" cap="none" spc="0" normalizeH="0" baseline="0" noProof="0" dirty="0">
                <a:ln>
                  <a:noFill/>
                </a:ln>
                <a:solidFill>
                  <a:srgbClr val="20F8FD">
                    <a:lumMod val="60000"/>
                    <a:lumOff val="40000"/>
                  </a:srgbClr>
                </a:solidFill>
                <a:effectLst/>
                <a:uLnTx/>
                <a:uFillTx/>
                <a:latin typeface="Oxanium"/>
                <a:sym typeface="Oxanium"/>
              </a:rPr>
              <a:t>Randomized incremental Algorithm</a:t>
            </a:r>
            <a:r>
              <a:rPr kumimoji="0" lang="en-US" sz="3600" b="1" i="0" u="none" strike="noStrike" kern="0" cap="none" spc="0" normalizeH="0" baseline="0" noProof="0" dirty="0">
                <a:ln>
                  <a:noFill/>
                </a:ln>
                <a:solidFill>
                  <a:srgbClr val="F3F3F3"/>
                </a:solidFill>
                <a:effectLst/>
                <a:uLnTx/>
                <a:uFillTx/>
                <a:latin typeface="Oxanium"/>
                <a:sym typeface="Oxanium"/>
              </a:rPr>
              <a:t>-Implementation in Python</a:t>
            </a:r>
            <a:br>
              <a:rPr kumimoji="0" lang="en-US" sz="3600" b="1" i="0" u="none" strike="noStrike" kern="0" cap="none" spc="0" normalizeH="0" baseline="0" noProof="0" dirty="0">
                <a:ln>
                  <a:noFill/>
                </a:ln>
                <a:solidFill>
                  <a:srgbClr val="F3F3F3"/>
                </a:solidFill>
                <a:effectLst/>
                <a:uLnTx/>
                <a:uFillTx/>
                <a:latin typeface="Oxanium"/>
                <a:sym typeface="Oxanium"/>
              </a:rPr>
            </a:br>
            <a:r>
              <a:rPr kumimoji="0" lang="en-US" sz="2000" b="1" i="0" u="none" strike="noStrike" kern="0" cap="none" spc="0" normalizeH="0" baseline="0" noProof="0" dirty="0">
                <a:ln>
                  <a:noFill/>
                </a:ln>
                <a:solidFill>
                  <a:srgbClr val="F3F3F3"/>
                </a:solidFill>
                <a:effectLst/>
                <a:uLnTx/>
                <a:uFillTx/>
                <a:latin typeface="Oxanium"/>
                <a:sym typeface="Oxanium"/>
              </a:rPr>
              <a:t> </a:t>
            </a:r>
            <a:br>
              <a:rPr kumimoji="0" lang="en-US" sz="3600" b="1" i="0" u="none" strike="noStrike" kern="0" cap="none" spc="0" normalizeH="0" baseline="0" noProof="0" dirty="0">
                <a:ln>
                  <a:noFill/>
                </a:ln>
                <a:solidFill>
                  <a:srgbClr val="F3F3F3"/>
                </a:solidFill>
                <a:effectLst/>
                <a:uLnTx/>
                <a:uFillTx/>
                <a:latin typeface="Oxanium"/>
                <a:sym typeface="Oxanium"/>
              </a:rPr>
            </a:br>
            <a:r>
              <a:rPr kumimoji="0" lang="en-US" sz="3600" b="1" i="0" u="none" strike="noStrike" kern="0" cap="none" spc="0" normalizeH="0" baseline="0" noProof="0" dirty="0">
                <a:ln>
                  <a:noFill/>
                </a:ln>
                <a:solidFill>
                  <a:srgbClr val="F3F3F3"/>
                </a:solidFill>
                <a:effectLst/>
                <a:uLnTx/>
                <a:uFillTx/>
                <a:latin typeface="Oxanium"/>
                <a:sym typeface="Oxanium"/>
              </a:rPr>
              <a:t>Team 4</a:t>
            </a:r>
            <a:endParaRPr lang="en-US" sz="3200" dirty="0">
              <a:latin typeface="Oxanium"/>
              <a:ea typeface="Oxanium"/>
              <a:cs typeface="Oxanium"/>
              <a:sym typeface="Oxanium"/>
            </a:endParaRPr>
          </a:p>
        </p:txBody>
      </p:sp>
      <p:grpSp>
        <p:nvGrpSpPr>
          <p:cNvPr id="1120" name="Google Shape;1120;p41"/>
          <p:cNvGrpSpPr/>
          <p:nvPr/>
        </p:nvGrpSpPr>
        <p:grpSpPr>
          <a:xfrm flipH="1">
            <a:off x="5484611" y="1990954"/>
            <a:ext cx="3056331" cy="2813745"/>
            <a:chOff x="2074963" y="3797512"/>
            <a:chExt cx="1497688" cy="1378813"/>
          </a:xfrm>
        </p:grpSpPr>
        <p:grpSp>
          <p:nvGrpSpPr>
            <p:cNvPr id="1121" name="Google Shape;1121;p41"/>
            <p:cNvGrpSpPr/>
            <p:nvPr/>
          </p:nvGrpSpPr>
          <p:grpSpPr>
            <a:xfrm>
              <a:off x="2420109" y="3797512"/>
              <a:ext cx="467350" cy="626668"/>
              <a:chOff x="1484150" y="3776550"/>
              <a:chExt cx="417500" cy="559825"/>
            </a:xfrm>
          </p:grpSpPr>
          <p:sp>
            <p:nvSpPr>
              <p:cNvPr id="1122" name="Google Shape;1122;p41"/>
              <p:cNvSpPr/>
              <p:nvPr/>
            </p:nvSpPr>
            <p:spPr>
              <a:xfrm>
                <a:off x="1484400" y="3900525"/>
                <a:ext cx="103225" cy="435850"/>
              </a:xfrm>
              <a:custGeom>
                <a:avLst/>
                <a:gdLst/>
                <a:ahLst/>
                <a:cxnLst/>
                <a:rect l="l" t="t" r="r" b="b"/>
                <a:pathLst>
                  <a:path w="4129" h="17434" extrusionOk="0">
                    <a:moveTo>
                      <a:pt x="173" y="1"/>
                    </a:moveTo>
                    <a:cubicBezTo>
                      <a:pt x="162" y="1"/>
                      <a:pt x="150" y="2"/>
                      <a:pt x="139" y="4"/>
                    </a:cubicBezTo>
                    <a:cubicBezTo>
                      <a:pt x="54" y="25"/>
                      <a:pt x="0" y="105"/>
                      <a:pt x="19" y="189"/>
                    </a:cubicBezTo>
                    <a:cubicBezTo>
                      <a:pt x="35" y="265"/>
                      <a:pt x="102" y="314"/>
                      <a:pt x="173" y="314"/>
                    </a:cubicBezTo>
                    <a:cubicBezTo>
                      <a:pt x="184" y="314"/>
                      <a:pt x="195" y="312"/>
                      <a:pt x="207" y="308"/>
                    </a:cubicBezTo>
                    <a:cubicBezTo>
                      <a:pt x="292" y="289"/>
                      <a:pt x="345" y="209"/>
                      <a:pt x="326" y="124"/>
                    </a:cubicBezTo>
                    <a:cubicBezTo>
                      <a:pt x="310" y="51"/>
                      <a:pt x="245" y="1"/>
                      <a:pt x="173" y="1"/>
                    </a:cubicBezTo>
                    <a:close/>
                    <a:moveTo>
                      <a:pt x="442" y="1222"/>
                    </a:moveTo>
                    <a:cubicBezTo>
                      <a:pt x="431" y="1222"/>
                      <a:pt x="419" y="1223"/>
                      <a:pt x="408" y="1226"/>
                    </a:cubicBezTo>
                    <a:cubicBezTo>
                      <a:pt x="323" y="1244"/>
                      <a:pt x="273" y="1328"/>
                      <a:pt x="289" y="1414"/>
                    </a:cubicBezTo>
                    <a:cubicBezTo>
                      <a:pt x="308" y="1487"/>
                      <a:pt x="371" y="1535"/>
                      <a:pt x="442" y="1535"/>
                    </a:cubicBezTo>
                    <a:cubicBezTo>
                      <a:pt x="454" y="1535"/>
                      <a:pt x="464" y="1535"/>
                      <a:pt x="476" y="1533"/>
                    </a:cubicBezTo>
                    <a:cubicBezTo>
                      <a:pt x="562" y="1515"/>
                      <a:pt x="615" y="1431"/>
                      <a:pt x="595" y="1345"/>
                    </a:cubicBezTo>
                    <a:cubicBezTo>
                      <a:pt x="580" y="1272"/>
                      <a:pt x="515" y="1222"/>
                      <a:pt x="442" y="1222"/>
                    </a:cubicBezTo>
                    <a:close/>
                    <a:moveTo>
                      <a:pt x="715" y="2446"/>
                    </a:moveTo>
                    <a:cubicBezTo>
                      <a:pt x="704" y="2446"/>
                      <a:pt x="692" y="2448"/>
                      <a:pt x="681" y="2450"/>
                    </a:cubicBezTo>
                    <a:cubicBezTo>
                      <a:pt x="596" y="2468"/>
                      <a:pt x="542" y="2553"/>
                      <a:pt x="562" y="2637"/>
                    </a:cubicBezTo>
                    <a:cubicBezTo>
                      <a:pt x="578" y="2710"/>
                      <a:pt x="642" y="2760"/>
                      <a:pt x="713" y="2760"/>
                    </a:cubicBezTo>
                    <a:cubicBezTo>
                      <a:pt x="714" y="2760"/>
                      <a:pt x="714" y="2760"/>
                      <a:pt x="715" y="2760"/>
                    </a:cubicBezTo>
                    <a:cubicBezTo>
                      <a:pt x="724" y="2760"/>
                      <a:pt x="737" y="2757"/>
                      <a:pt x="746" y="2757"/>
                    </a:cubicBezTo>
                    <a:cubicBezTo>
                      <a:pt x="831" y="2735"/>
                      <a:pt x="884" y="2654"/>
                      <a:pt x="865" y="2570"/>
                    </a:cubicBezTo>
                    <a:cubicBezTo>
                      <a:pt x="849" y="2496"/>
                      <a:pt x="787" y="2446"/>
                      <a:pt x="715" y="2446"/>
                    </a:cubicBezTo>
                    <a:close/>
                    <a:moveTo>
                      <a:pt x="985" y="3668"/>
                    </a:moveTo>
                    <a:cubicBezTo>
                      <a:pt x="973" y="3668"/>
                      <a:pt x="962" y="3669"/>
                      <a:pt x="950" y="3672"/>
                    </a:cubicBezTo>
                    <a:cubicBezTo>
                      <a:pt x="865" y="3689"/>
                      <a:pt x="812" y="3774"/>
                      <a:pt x="831" y="3859"/>
                    </a:cubicBezTo>
                    <a:cubicBezTo>
                      <a:pt x="846" y="3932"/>
                      <a:pt x="912" y="3981"/>
                      <a:pt x="984" y="3981"/>
                    </a:cubicBezTo>
                    <a:cubicBezTo>
                      <a:pt x="993" y="3981"/>
                      <a:pt x="1007" y="3981"/>
                      <a:pt x="1018" y="3978"/>
                    </a:cubicBezTo>
                    <a:cubicBezTo>
                      <a:pt x="1104" y="3960"/>
                      <a:pt x="1157" y="3875"/>
                      <a:pt x="1137" y="3791"/>
                    </a:cubicBezTo>
                    <a:cubicBezTo>
                      <a:pt x="1123" y="3717"/>
                      <a:pt x="1057" y="3668"/>
                      <a:pt x="985" y="3668"/>
                    </a:cubicBezTo>
                    <a:close/>
                    <a:moveTo>
                      <a:pt x="1256" y="4893"/>
                    </a:moveTo>
                    <a:cubicBezTo>
                      <a:pt x="1244" y="4893"/>
                      <a:pt x="1231" y="4895"/>
                      <a:pt x="1219" y="4897"/>
                    </a:cubicBezTo>
                    <a:cubicBezTo>
                      <a:pt x="1135" y="4915"/>
                      <a:pt x="1081" y="5000"/>
                      <a:pt x="1100" y="5085"/>
                    </a:cubicBezTo>
                    <a:cubicBezTo>
                      <a:pt x="1118" y="5156"/>
                      <a:pt x="1181" y="5205"/>
                      <a:pt x="1254" y="5207"/>
                    </a:cubicBezTo>
                    <a:cubicBezTo>
                      <a:pt x="1262" y="5207"/>
                      <a:pt x="1276" y="5204"/>
                      <a:pt x="1288" y="5204"/>
                    </a:cubicBezTo>
                    <a:cubicBezTo>
                      <a:pt x="1373" y="5185"/>
                      <a:pt x="1426" y="5101"/>
                      <a:pt x="1407" y="5017"/>
                    </a:cubicBezTo>
                    <a:cubicBezTo>
                      <a:pt x="1392" y="4943"/>
                      <a:pt x="1328" y="4893"/>
                      <a:pt x="1256" y="4893"/>
                    </a:cubicBezTo>
                    <a:close/>
                    <a:moveTo>
                      <a:pt x="1526" y="6116"/>
                    </a:moveTo>
                    <a:cubicBezTo>
                      <a:pt x="1515" y="6116"/>
                      <a:pt x="1504" y="6117"/>
                      <a:pt x="1492" y="6120"/>
                    </a:cubicBezTo>
                    <a:cubicBezTo>
                      <a:pt x="1407" y="6139"/>
                      <a:pt x="1354" y="6220"/>
                      <a:pt x="1373" y="6305"/>
                    </a:cubicBezTo>
                    <a:cubicBezTo>
                      <a:pt x="1388" y="6376"/>
                      <a:pt x="1448" y="6426"/>
                      <a:pt x="1518" y="6426"/>
                    </a:cubicBezTo>
                    <a:cubicBezTo>
                      <a:pt x="1520" y="6426"/>
                      <a:pt x="1521" y="6426"/>
                      <a:pt x="1523" y="6426"/>
                    </a:cubicBezTo>
                    <a:cubicBezTo>
                      <a:pt x="1535" y="6426"/>
                      <a:pt x="1549" y="6426"/>
                      <a:pt x="1558" y="6424"/>
                    </a:cubicBezTo>
                    <a:cubicBezTo>
                      <a:pt x="1642" y="6405"/>
                      <a:pt x="1696" y="6324"/>
                      <a:pt x="1677" y="6239"/>
                    </a:cubicBezTo>
                    <a:cubicBezTo>
                      <a:pt x="1660" y="6166"/>
                      <a:pt x="1598" y="6116"/>
                      <a:pt x="1526" y="6116"/>
                    </a:cubicBezTo>
                    <a:close/>
                    <a:moveTo>
                      <a:pt x="1795" y="7338"/>
                    </a:moveTo>
                    <a:cubicBezTo>
                      <a:pt x="1783" y="7338"/>
                      <a:pt x="1772" y="7340"/>
                      <a:pt x="1760" y="7342"/>
                    </a:cubicBezTo>
                    <a:cubicBezTo>
                      <a:pt x="1675" y="7360"/>
                      <a:pt x="1622" y="7445"/>
                      <a:pt x="1641" y="7530"/>
                    </a:cubicBezTo>
                    <a:cubicBezTo>
                      <a:pt x="1658" y="7602"/>
                      <a:pt x="1723" y="7652"/>
                      <a:pt x="1795" y="7652"/>
                    </a:cubicBezTo>
                    <a:cubicBezTo>
                      <a:pt x="1803" y="7652"/>
                      <a:pt x="1817" y="7652"/>
                      <a:pt x="1829" y="7650"/>
                    </a:cubicBezTo>
                    <a:cubicBezTo>
                      <a:pt x="1914" y="7632"/>
                      <a:pt x="1967" y="7546"/>
                      <a:pt x="1948" y="7461"/>
                    </a:cubicBezTo>
                    <a:cubicBezTo>
                      <a:pt x="1933" y="7388"/>
                      <a:pt x="1867" y="7338"/>
                      <a:pt x="1795" y="7338"/>
                    </a:cubicBezTo>
                    <a:close/>
                    <a:moveTo>
                      <a:pt x="2066" y="8563"/>
                    </a:moveTo>
                    <a:cubicBezTo>
                      <a:pt x="2054" y="8563"/>
                      <a:pt x="2042" y="8564"/>
                      <a:pt x="2029" y="8567"/>
                    </a:cubicBezTo>
                    <a:cubicBezTo>
                      <a:pt x="1945" y="8586"/>
                      <a:pt x="1891" y="8666"/>
                      <a:pt x="1910" y="8752"/>
                    </a:cubicBezTo>
                    <a:cubicBezTo>
                      <a:pt x="1927" y="8826"/>
                      <a:pt x="1992" y="8873"/>
                      <a:pt x="2064" y="8873"/>
                    </a:cubicBezTo>
                    <a:cubicBezTo>
                      <a:pt x="2076" y="8873"/>
                      <a:pt x="2087" y="8873"/>
                      <a:pt x="2098" y="8871"/>
                    </a:cubicBezTo>
                    <a:cubicBezTo>
                      <a:pt x="2183" y="8851"/>
                      <a:pt x="2237" y="8771"/>
                      <a:pt x="2218" y="8686"/>
                    </a:cubicBezTo>
                    <a:cubicBezTo>
                      <a:pt x="2202" y="8613"/>
                      <a:pt x="2138" y="8563"/>
                      <a:pt x="2066" y="8563"/>
                    </a:cubicBezTo>
                    <a:close/>
                    <a:moveTo>
                      <a:pt x="2338" y="9784"/>
                    </a:moveTo>
                    <a:cubicBezTo>
                      <a:pt x="2326" y="9784"/>
                      <a:pt x="2314" y="9785"/>
                      <a:pt x="2302" y="9788"/>
                    </a:cubicBezTo>
                    <a:cubicBezTo>
                      <a:pt x="2218" y="9806"/>
                      <a:pt x="2165" y="9891"/>
                      <a:pt x="2179" y="9975"/>
                    </a:cubicBezTo>
                    <a:cubicBezTo>
                      <a:pt x="2200" y="10047"/>
                      <a:pt x="2262" y="10098"/>
                      <a:pt x="2333" y="10098"/>
                    </a:cubicBezTo>
                    <a:cubicBezTo>
                      <a:pt x="2345" y="10098"/>
                      <a:pt x="2359" y="10098"/>
                      <a:pt x="2368" y="10094"/>
                    </a:cubicBezTo>
                    <a:cubicBezTo>
                      <a:pt x="2452" y="10076"/>
                      <a:pt x="2506" y="9992"/>
                      <a:pt x="2487" y="9907"/>
                    </a:cubicBezTo>
                    <a:cubicBezTo>
                      <a:pt x="2470" y="9834"/>
                      <a:pt x="2409" y="9784"/>
                      <a:pt x="2338" y="9784"/>
                    </a:cubicBezTo>
                    <a:close/>
                    <a:moveTo>
                      <a:pt x="2606" y="11008"/>
                    </a:moveTo>
                    <a:cubicBezTo>
                      <a:pt x="2595" y="11008"/>
                      <a:pt x="2583" y="11009"/>
                      <a:pt x="2571" y="11012"/>
                    </a:cubicBezTo>
                    <a:cubicBezTo>
                      <a:pt x="2487" y="11031"/>
                      <a:pt x="2433" y="11114"/>
                      <a:pt x="2452" y="11196"/>
                    </a:cubicBezTo>
                    <a:cubicBezTo>
                      <a:pt x="2468" y="11271"/>
                      <a:pt x="2534" y="11321"/>
                      <a:pt x="2606" y="11321"/>
                    </a:cubicBezTo>
                    <a:cubicBezTo>
                      <a:pt x="2615" y="11321"/>
                      <a:pt x="2629" y="11319"/>
                      <a:pt x="2637" y="11316"/>
                    </a:cubicBezTo>
                    <a:cubicBezTo>
                      <a:pt x="2723" y="11301"/>
                      <a:pt x="2775" y="11215"/>
                      <a:pt x="2760" y="11131"/>
                    </a:cubicBezTo>
                    <a:cubicBezTo>
                      <a:pt x="2740" y="11058"/>
                      <a:pt x="2678" y="11008"/>
                      <a:pt x="2606" y="11008"/>
                    </a:cubicBezTo>
                    <a:close/>
                    <a:moveTo>
                      <a:pt x="2870" y="12231"/>
                    </a:moveTo>
                    <a:cubicBezTo>
                      <a:pt x="2861" y="12231"/>
                      <a:pt x="2851" y="12231"/>
                      <a:pt x="2842" y="12233"/>
                    </a:cubicBezTo>
                    <a:cubicBezTo>
                      <a:pt x="2756" y="12256"/>
                      <a:pt x="2702" y="12335"/>
                      <a:pt x="2723" y="12421"/>
                    </a:cubicBezTo>
                    <a:cubicBezTo>
                      <a:pt x="2737" y="12493"/>
                      <a:pt x="2803" y="12543"/>
                      <a:pt x="2875" y="12543"/>
                    </a:cubicBezTo>
                    <a:cubicBezTo>
                      <a:pt x="2885" y="12543"/>
                      <a:pt x="2898" y="12543"/>
                      <a:pt x="2910" y="12540"/>
                    </a:cubicBezTo>
                    <a:cubicBezTo>
                      <a:pt x="2994" y="12520"/>
                      <a:pt x="3048" y="12437"/>
                      <a:pt x="3029" y="12356"/>
                    </a:cubicBezTo>
                    <a:cubicBezTo>
                      <a:pt x="3013" y="12279"/>
                      <a:pt x="2945" y="12231"/>
                      <a:pt x="2870" y="12231"/>
                    </a:cubicBezTo>
                    <a:close/>
                    <a:moveTo>
                      <a:pt x="3147" y="13453"/>
                    </a:moveTo>
                    <a:cubicBezTo>
                      <a:pt x="3135" y="13453"/>
                      <a:pt x="3123" y="13455"/>
                      <a:pt x="3111" y="13458"/>
                    </a:cubicBezTo>
                    <a:cubicBezTo>
                      <a:pt x="3025" y="13476"/>
                      <a:pt x="2975" y="13560"/>
                      <a:pt x="2992" y="13645"/>
                    </a:cubicBezTo>
                    <a:cubicBezTo>
                      <a:pt x="3010" y="13716"/>
                      <a:pt x="3072" y="13767"/>
                      <a:pt x="3144" y="13767"/>
                    </a:cubicBezTo>
                    <a:cubicBezTo>
                      <a:pt x="3156" y="13767"/>
                      <a:pt x="3167" y="13767"/>
                      <a:pt x="3179" y="13764"/>
                    </a:cubicBezTo>
                    <a:cubicBezTo>
                      <a:pt x="3264" y="13746"/>
                      <a:pt x="3317" y="13661"/>
                      <a:pt x="3298" y="13577"/>
                    </a:cubicBezTo>
                    <a:cubicBezTo>
                      <a:pt x="3283" y="13503"/>
                      <a:pt x="3219" y="13453"/>
                      <a:pt x="3147" y="13453"/>
                    </a:cubicBezTo>
                    <a:close/>
                    <a:moveTo>
                      <a:pt x="3416" y="14677"/>
                    </a:moveTo>
                    <a:cubicBezTo>
                      <a:pt x="3405" y="14677"/>
                      <a:pt x="3393" y="14679"/>
                      <a:pt x="3382" y="14681"/>
                    </a:cubicBezTo>
                    <a:cubicBezTo>
                      <a:pt x="3297" y="14700"/>
                      <a:pt x="3243" y="14781"/>
                      <a:pt x="3262" y="14866"/>
                    </a:cubicBezTo>
                    <a:cubicBezTo>
                      <a:pt x="3279" y="14941"/>
                      <a:pt x="3341" y="14989"/>
                      <a:pt x="3414" y="14989"/>
                    </a:cubicBezTo>
                    <a:cubicBezTo>
                      <a:pt x="3426" y="14989"/>
                      <a:pt x="3439" y="14989"/>
                      <a:pt x="3447" y="14985"/>
                    </a:cubicBezTo>
                    <a:cubicBezTo>
                      <a:pt x="3533" y="14966"/>
                      <a:pt x="3586" y="14883"/>
                      <a:pt x="3566" y="14800"/>
                    </a:cubicBezTo>
                    <a:cubicBezTo>
                      <a:pt x="3550" y="14727"/>
                      <a:pt x="3488" y="14677"/>
                      <a:pt x="3416" y="14677"/>
                    </a:cubicBezTo>
                    <a:close/>
                    <a:moveTo>
                      <a:pt x="3686" y="15899"/>
                    </a:moveTo>
                    <a:cubicBezTo>
                      <a:pt x="3675" y="15899"/>
                      <a:pt x="3664" y="15900"/>
                      <a:pt x="3652" y="15902"/>
                    </a:cubicBezTo>
                    <a:cubicBezTo>
                      <a:pt x="3566" y="15920"/>
                      <a:pt x="3513" y="16005"/>
                      <a:pt x="3533" y="16091"/>
                    </a:cubicBezTo>
                    <a:cubicBezTo>
                      <a:pt x="3548" y="16162"/>
                      <a:pt x="3614" y="16212"/>
                      <a:pt x="3685" y="16212"/>
                    </a:cubicBezTo>
                    <a:cubicBezTo>
                      <a:pt x="3695" y="16212"/>
                      <a:pt x="3708" y="16212"/>
                      <a:pt x="3718" y="16210"/>
                    </a:cubicBezTo>
                    <a:cubicBezTo>
                      <a:pt x="3802" y="16191"/>
                      <a:pt x="3858" y="16106"/>
                      <a:pt x="3839" y="16022"/>
                    </a:cubicBezTo>
                    <a:cubicBezTo>
                      <a:pt x="3824" y="15948"/>
                      <a:pt x="3758" y="15899"/>
                      <a:pt x="3686" y="15899"/>
                    </a:cubicBezTo>
                    <a:close/>
                    <a:moveTo>
                      <a:pt x="3957" y="17123"/>
                    </a:moveTo>
                    <a:cubicBezTo>
                      <a:pt x="3945" y="17123"/>
                      <a:pt x="3933" y="17124"/>
                      <a:pt x="3921" y="17127"/>
                    </a:cubicBezTo>
                    <a:cubicBezTo>
                      <a:pt x="3837" y="17146"/>
                      <a:pt x="3783" y="17226"/>
                      <a:pt x="3802" y="17312"/>
                    </a:cubicBezTo>
                    <a:cubicBezTo>
                      <a:pt x="3819" y="17386"/>
                      <a:pt x="3884" y="17433"/>
                      <a:pt x="3956" y="17433"/>
                    </a:cubicBezTo>
                    <a:cubicBezTo>
                      <a:pt x="3964" y="17433"/>
                      <a:pt x="3977" y="17433"/>
                      <a:pt x="3989" y="17431"/>
                    </a:cubicBezTo>
                    <a:cubicBezTo>
                      <a:pt x="4075" y="17411"/>
                      <a:pt x="4129" y="17331"/>
                      <a:pt x="4108" y="17246"/>
                    </a:cubicBezTo>
                    <a:cubicBezTo>
                      <a:pt x="4093" y="17173"/>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1521025" y="3948775"/>
                <a:ext cx="76150" cy="313600"/>
              </a:xfrm>
              <a:custGeom>
                <a:avLst/>
                <a:gdLst/>
                <a:ahLst/>
                <a:cxnLst/>
                <a:rect l="l" t="t" r="r" b="b"/>
                <a:pathLst>
                  <a:path w="3046" h="12544" extrusionOk="0">
                    <a:moveTo>
                      <a:pt x="173" y="1"/>
                    </a:moveTo>
                    <a:cubicBezTo>
                      <a:pt x="162" y="1"/>
                      <a:pt x="151" y="2"/>
                      <a:pt x="139" y="5"/>
                    </a:cubicBezTo>
                    <a:cubicBezTo>
                      <a:pt x="54" y="22"/>
                      <a:pt x="1" y="107"/>
                      <a:pt x="20" y="193"/>
                    </a:cubicBezTo>
                    <a:cubicBezTo>
                      <a:pt x="37" y="264"/>
                      <a:pt x="102" y="314"/>
                      <a:pt x="174" y="314"/>
                    </a:cubicBezTo>
                    <a:cubicBezTo>
                      <a:pt x="185" y="314"/>
                      <a:pt x="195" y="314"/>
                      <a:pt x="207" y="312"/>
                    </a:cubicBezTo>
                    <a:cubicBezTo>
                      <a:pt x="293" y="294"/>
                      <a:pt x="346" y="209"/>
                      <a:pt x="326" y="124"/>
                    </a:cubicBezTo>
                    <a:cubicBezTo>
                      <a:pt x="311" y="51"/>
                      <a:pt x="245" y="1"/>
                      <a:pt x="173" y="1"/>
                    </a:cubicBezTo>
                    <a:close/>
                    <a:moveTo>
                      <a:pt x="448" y="1224"/>
                    </a:moveTo>
                    <a:cubicBezTo>
                      <a:pt x="436" y="1224"/>
                      <a:pt x="424" y="1225"/>
                      <a:pt x="412" y="1228"/>
                    </a:cubicBezTo>
                    <a:cubicBezTo>
                      <a:pt x="324" y="1247"/>
                      <a:pt x="275" y="1331"/>
                      <a:pt x="289" y="1412"/>
                    </a:cubicBezTo>
                    <a:cubicBezTo>
                      <a:pt x="308" y="1486"/>
                      <a:pt x="369" y="1537"/>
                      <a:pt x="438" y="1537"/>
                    </a:cubicBezTo>
                    <a:cubicBezTo>
                      <a:pt x="440" y="1537"/>
                      <a:pt x="441" y="1537"/>
                      <a:pt x="443" y="1537"/>
                    </a:cubicBezTo>
                    <a:cubicBezTo>
                      <a:pt x="455" y="1537"/>
                      <a:pt x="465" y="1534"/>
                      <a:pt x="477" y="1531"/>
                    </a:cubicBezTo>
                    <a:cubicBezTo>
                      <a:pt x="562" y="1512"/>
                      <a:pt x="616" y="1432"/>
                      <a:pt x="596" y="1347"/>
                    </a:cubicBezTo>
                    <a:cubicBezTo>
                      <a:pt x="579" y="1274"/>
                      <a:pt x="518" y="1224"/>
                      <a:pt x="448" y="1224"/>
                    </a:cubicBezTo>
                    <a:close/>
                    <a:moveTo>
                      <a:pt x="717" y="2448"/>
                    </a:moveTo>
                    <a:cubicBezTo>
                      <a:pt x="706" y="2448"/>
                      <a:pt x="693" y="2450"/>
                      <a:pt x="681" y="2453"/>
                    </a:cubicBezTo>
                    <a:cubicBezTo>
                      <a:pt x="595" y="2468"/>
                      <a:pt x="543" y="2553"/>
                      <a:pt x="562" y="2637"/>
                    </a:cubicBezTo>
                    <a:cubicBezTo>
                      <a:pt x="576" y="2709"/>
                      <a:pt x="644" y="2760"/>
                      <a:pt x="716" y="2760"/>
                    </a:cubicBezTo>
                    <a:cubicBezTo>
                      <a:pt x="724" y="2760"/>
                      <a:pt x="737" y="2760"/>
                      <a:pt x="747" y="2757"/>
                    </a:cubicBezTo>
                    <a:cubicBezTo>
                      <a:pt x="831" y="2738"/>
                      <a:pt x="885" y="2654"/>
                      <a:pt x="866" y="2572"/>
                    </a:cubicBezTo>
                    <a:cubicBezTo>
                      <a:pt x="848" y="2500"/>
                      <a:pt x="788" y="2448"/>
                      <a:pt x="717" y="2448"/>
                    </a:cubicBezTo>
                    <a:close/>
                    <a:moveTo>
                      <a:pt x="985" y="3670"/>
                    </a:moveTo>
                    <a:cubicBezTo>
                      <a:pt x="973" y="3670"/>
                      <a:pt x="962" y="3671"/>
                      <a:pt x="950" y="3674"/>
                    </a:cubicBezTo>
                    <a:cubicBezTo>
                      <a:pt x="866" y="3692"/>
                      <a:pt x="812" y="3776"/>
                      <a:pt x="831" y="3862"/>
                    </a:cubicBezTo>
                    <a:cubicBezTo>
                      <a:pt x="847" y="3934"/>
                      <a:pt x="913" y="3984"/>
                      <a:pt x="985" y="3984"/>
                    </a:cubicBezTo>
                    <a:cubicBezTo>
                      <a:pt x="993" y="3984"/>
                      <a:pt x="1008" y="3981"/>
                      <a:pt x="1019" y="3981"/>
                    </a:cubicBezTo>
                    <a:cubicBezTo>
                      <a:pt x="1104" y="3963"/>
                      <a:pt x="1154" y="3879"/>
                      <a:pt x="1139" y="3793"/>
                    </a:cubicBezTo>
                    <a:cubicBezTo>
                      <a:pt x="1123" y="3720"/>
                      <a:pt x="1057" y="3670"/>
                      <a:pt x="985" y="3670"/>
                    </a:cubicBezTo>
                    <a:close/>
                    <a:moveTo>
                      <a:pt x="1254" y="4895"/>
                    </a:moveTo>
                    <a:cubicBezTo>
                      <a:pt x="1243" y="4895"/>
                      <a:pt x="1231" y="4896"/>
                      <a:pt x="1220" y="4899"/>
                    </a:cubicBezTo>
                    <a:cubicBezTo>
                      <a:pt x="1135" y="4918"/>
                      <a:pt x="1081" y="4998"/>
                      <a:pt x="1100" y="5083"/>
                    </a:cubicBezTo>
                    <a:cubicBezTo>
                      <a:pt x="1116" y="5157"/>
                      <a:pt x="1181" y="5205"/>
                      <a:pt x="1254" y="5205"/>
                    </a:cubicBezTo>
                    <a:cubicBezTo>
                      <a:pt x="1266" y="5205"/>
                      <a:pt x="1277" y="5205"/>
                      <a:pt x="1289" y="5203"/>
                    </a:cubicBezTo>
                    <a:cubicBezTo>
                      <a:pt x="1373" y="5183"/>
                      <a:pt x="1427" y="5102"/>
                      <a:pt x="1408" y="5018"/>
                    </a:cubicBezTo>
                    <a:cubicBezTo>
                      <a:pt x="1392" y="4945"/>
                      <a:pt x="1327" y="4895"/>
                      <a:pt x="1254" y="4895"/>
                    </a:cubicBezTo>
                    <a:close/>
                    <a:moveTo>
                      <a:pt x="1527" y="6116"/>
                    </a:moveTo>
                    <a:cubicBezTo>
                      <a:pt x="1515" y="6116"/>
                      <a:pt x="1504" y="6117"/>
                      <a:pt x="1492" y="6120"/>
                    </a:cubicBezTo>
                    <a:cubicBezTo>
                      <a:pt x="1408" y="6139"/>
                      <a:pt x="1354" y="6222"/>
                      <a:pt x="1373" y="6307"/>
                    </a:cubicBezTo>
                    <a:cubicBezTo>
                      <a:pt x="1389" y="6378"/>
                      <a:pt x="1451" y="6430"/>
                      <a:pt x="1523" y="6430"/>
                    </a:cubicBezTo>
                    <a:cubicBezTo>
                      <a:pt x="1535" y="6430"/>
                      <a:pt x="1550" y="6430"/>
                      <a:pt x="1558" y="6426"/>
                    </a:cubicBezTo>
                    <a:cubicBezTo>
                      <a:pt x="1643" y="6408"/>
                      <a:pt x="1696" y="6324"/>
                      <a:pt x="1677" y="6239"/>
                    </a:cubicBezTo>
                    <a:cubicBezTo>
                      <a:pt x="1661" y="6166"/>
                      <a:pt x="1598" y="6116"/>
                      <a:pt x="1527" y="6116"/>
                    </a:cubicBezTo>
                    <a:close/>
                    <a:moveTo>
                      <a:pt x="1795" y="7340"/>
                    </a:moveTo>
                    <a:cubicBezTo>
                      <a:pt x="1784" y="7340"/>
                      <a:pt x="1772" y="7341"/>
                      <a:pt x="1760" y="7343"/>
                    </a:cubicBezTo>
                    <a:cubicBezTo>
                      <a:pt x="1676" y="7364"/>
                      <a:pt x="1622" y="7444"/>
                      <a:pt x="1641" y="7528"/>
                    </a:cubicBezTo>
                    <a:cubicBezTo>
                      <a:pt x="1658" y="7603"/>
                      <a:pt x="1724" y="7651"/>
                      <a:pt x="1795" y="7651"/>
                    </a:cubicBezTo>
                    <a:cubicBezTo>
                      <a:pt x="1803" y="7651"/>
                      <a:pt x="1818" y="7651"/>
                      <a:pt x="1826" y="7647"/>
                    </a:cubicBezTo>
                    <a:cubicBezTo>
                      <a:pt x="1914" y="7628"/>
                      <a:pt x="1964" y="7548"/>
                      <a:pt x="1945" y="7463"/>
                    </a:cubicBezTo>
                    <a:cubicBezTo>
                      <a:pt x="1933" y="7390"/>
                      <a:pt x="1867" y="7340"/>
                      <a:pt x="1795" y="7340"/>
                    </a:cubicBezTo>
                    <a:close/>
                    <a:moveTo>
                      <a:pt x="2065" y="8561"/>
                    </a:moveTo>
                    <a:cubicBezTo>
                      <a:pt x="2053" y="8561"/>
                      <a:pt x="2041" y="8562"/>
                      <a:pt x="2030" y="8565"/>
                    </a:cubicBezTo>
                    <a:cubicBezTo>
                      <a:pt x="1945" y="8583"/>
                      <a:pt x="1892" y="8668"/>
                      <a:pt x="1911" y="8753"/>
                    </a:cubicBezTo>
                    <a:cubicBezTo>
                      <a:pt x="1927" y="8824"/>
                      <a:pt x="1993" y="8874"/>
                      <a:pt x="2064" y="8874"/>
                    </a:cubicBezTo>
                    <a:cubicBezTo>
                      <a:pt x="2074" y="8874"/>
                      <a:pt x="2087" y="8874"/>
                      <a:pt x="2099" y="8872"/>
                    </a:cubicBezTo>
                    <a:cubicBezTo>
                      <a:pt x="2183" y="8854"/>
                      <a:pt x="2237" y="8770"/>
                      <a:pt x="2218" y="8684"/>
                    </a:cubicBezTo>
                    <a:cubicBezTo>
                      <a:pt x="2203" y="8611"/>
                      <a:pt x="2137" y="8561"/>
                      <a:pt x="2065" y="8561"/>
                    </a:cubicBezTo>
                    <a:close/>
                    <a:moveTo>
                      <a:pt x="2335" y="9786"/>
                    </a:moveTo>
                    <a:cubicBezTo>
                      <a:pt x="2323" y="9786"/>
                      <a:pt x="2312" y="9787"/>
                      <a:pt x="2300" y="9789"/>
                    </a:cubicBezTo>
                    <a:cubicBezTo>
                      <a:pt x="2214" y="9808"/>
                      <a:pt x="2166" y="9892"/>
                      <a:pt x="2181" y="9974"/>
                    </a:cubicBezTo>
                    <a:cubicBezTo>
                      <a:pt x="2200" y="10048"/>
                      <a:pt x="2262" y="10099"/>
                      <a:pt x="2334" y="10099"/>
                    </a:cubicBezTo>
                    <a:cubicBezTo>
                      <a:pt x="2345" y="10099"/>
                      <a:pt x="2356" y="10096"/>
                      <a:pt x="2368" y="10093"/>
                    </a:cubicBezTo>
                    <a:cubicBezTo>
                      <a:pt x="2453" y="10074"/>
                      <a:pt x="2506" y="9993"/>
                      <a:pt x="2487" y="9909"/>
                    </a:cubicBezTo>
                    <a:cubicBezTo>
                      <a:pt x="2472" y="9835"/>
                      <a:pt x="2407" y="9786"/>
                      <a:pt x="2335" y="9786"/>
                    </a:cubicBezTo>
                    <a:close/>
                    <a:moveTo>
                      <a:pt x="2606" y="11009"/>
                    </a:moveTo>
                    <a:cubicBezTo>
                      <a:pt x="2595" y="11009"/>
                      <a:pt x="2584" y="11010"/>
                      <a:pt x="2572" y="11013"/>
                    </a:cubicBezTo>
                    <a:cubicBezTo>
                      <a:pt x="2487" y="11033"/>
                      <a:pt x="2434" y="11113"/>
                      <a:pt x="2453" y="11198"/>
                    </a:cubicBezTo>
                    <a:cubicBezTo>
                      <a:pt x="2468" y="11269"/>
                      <a:pt x="2535" y="11320"/>
                      <a:pt x="2604" y="11320"/>
                    </a:cubicBezTo>
                    <a:cubicBezTo>
                      <a:pt x="2616" y="11320"/>
                      <a:pt x="2629" y="11320"/>
                      <a:pt x="2637" y="11317"/>
                    </a:cubicBezTo>
                    <a:cubicBezTo>
                      <a:pt x="2723" y="11298"/>
                      <a:pt x="2777" y="11214"/>
                      <a:pt x="2756" y="11132"/>
                    </a:cubicBezTo>
                    <a:cubicBezTo>
                      <a:pt x="2740" y="11059"/>
                      <a:pt x="2678" y="11009"/>
                      <a:pt x="2606" y="11009"/>
                    </a:cubicBezTo>
                    <a:close/>
                    <a:moveTo>
                      <a:pt x="2877" y="12230"/>
                    </a:moveTo>
                    <a:cubicBezTo>
                      <a:pt x="2865" y="12230"/>
                      <a:pt x="2854" y="12232"/>
                      <a:pt x="2842" y="12234"/>
                    </a:cubicBezTo>
                    <a:cubicBezTo>
                      <a:pt x="2756" y="12252"/>
                      <a:pt x="2703" y="12338"/>
                      <a:pt x="2723" y="12422"/>
                    </a:cubicBezTo>
                    <a:cubicBezTo>
                      <a:pt x="2737" y="12494"/>
                      <a:pt x="2803" y="12544"/>
                      <a:pt x="2876" y="12544"/>
                    </a:cubicBezTo>
                    <a:cubicBezTo>
                      <a:pt x="2885" y="12544"/>
                      <a:pt x="2898" y="12542"/>
                      <a:pt x="2910" y="12542"/>
                    </a:cubicBezTo>
                    <a:cubicBezTo>
                      <a:pt x="2995" y="12524"/>
                      <a:pt x="3046" y="12439"/>
                      <a:pt x="3029" y="12353"/>
                    </a:cubicBezTo>
                    <a:cubicBezTo>
                      <a:pt x="3014" y="12280"/>
                      <a:pt x="2949" y="12230"/>
                      <a:pt x="2877"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1484150" y="4021575"/>
                <a:ext cx="55975" cy="221875"/>
              </a:xfrm>
              <a:custGeom>
                <a:avLst/>
                <a:gdLst/>
                <a:ahLst/>
                <a:cxnLst/>
                <a:rect l="l" t="t" r="r" b="b"/>
                <a:pathLst>
                  <a:path w="2239" h="8875" extrusionOk="0">
                    <a:moveTo>
                      <a:pt x="174" y="0"/>
                    </a:moveTo>
                    <a:cubicBezTo>
                      <a:pt x="162" y="0"/>
                      <a:pt x="151" y="2"/>
                      <a:pt x="139" y="4"/>
                    </a:cubicBezTo>
                    <a:cubicBezTo>
                      <a:pt x="54" y="22"/>
                      <a:pt x="1" y="107"/>
                      <a:pt x="20" y="193"/>
                    </a:cubicBezTo>
                    <a:cubicBezTo>
                      <a:pt x="35" y="264"/>
                      <a:pt x="102" y="314"/>
                      <a:pt x="174" y="314"/>
                    </a:cubicBezTo>
                    <a:cubicBezTo>
                      <a:pt x="183" y="314"/>
                      <a:pt x="196" y="314"/>
                      <a:pt x="208" y="312"/>
                    </a:cubicBezTo>
                    <a:cubicBezTo>
                      <a:pt x="293" y="294"/>
                      <a:pt x="346" y="208"/>
                      <a:pt x="327" y="123"/>
                    </a:cubicBezTo>
                    <a:cubicBezTo>
                      <a:pt x="312" y="50"/>
                      <a:pt x="247" y="0"/>
                      <a:pt x="174" y="0"/>
                    </a:cubicBezTo>
                    <a:close/>
                    <a:moveTo>
                      <a:pt x="446" y="1225"/>
                    </a:moveTo>
                    <a:cubicBezTo>
                      <a:pt x="434" y="1225"/>
                      <a:pt x="422" y="1226"/>
                      <a:pt x="410" y="1229"/>
                    </a:cubicBezTo>
                    <a:cubicBezTo>
                      <a:pt x="324" y="1247"/>
                      <a:pt x="270" y="1331"/>
                      <a:pt x="290" y="1416"/>
                    </a:cubicBezTo>
                    <a:cubicBezTo>
                      <a:pt x="308" y="1488"/>
                      <a:pt x="371" y="1539"/>
                      <a:pt x="443" y="1539"/>
                    </a:cubicBezTo>
                    <a:cubicBezTo>
                      <a:pt x="455" y="1539"/>
                      <a:pt x="466" y="1535"/>
                      <a:pt x="477" y="1533"/>
                    </a:cubicBezTo>
                    <a:cubicBezTo>
                      <a:pt x="562" y="1516"/>
                      <a:pt x="616" y="1433"/>
                      <a:pt x="597" y="1348"/>
                    </a:cubicBezTo>
                    <a:cubicBezTo>
                      <a:pt x="581" y="1275"/>
                      <a:pt x="517" y="1225"/>
                      <a:pt x="446" y="1225"/>
                    </a:cubicBezTo>
                    <a:close/>
                    <a:moveTo>
                      <a:pt x="716" y="2449"/>
                    </a:moveTo>
                    <a:cubicBezTo>
                      <a:pt x="704" y="2449"/>
                      <a:pt x="693" y="2450"/>
                      <a:pt x="681" y="2453"/>
                    </a:cubicBezTo>
                    <a:cubicBezTo>
                      <a:pt x="597" y="2472"/>
                      <a:pt x="543" y="2553"/>
                      <a:pt x="562" y="2637"/>
                    </a:cubicBezTo>
                    <a:cubicBezTo>
                      <a:pt x="577" y="2709"/>
                      <a:pt x="639" y="2760"/>
                      <a:pt x="713" y="2760"/>
                    </a:cubicBezTo>
                    <a:cubicBezTo>
                      <a:pt x="725" y="2760"/>
                      <a:pt x="738" y="2760"/>
                      <a:pt x="747" y="2756"/>
                    </a:cubicBezTo>
                    <a:cubicBezTo>
                      <a:pt x="832" y="2737"/>
                      <a:pt x="886" y="2654"/>
                      <a:pt x="866" y="2572"/>
                    </a:cubicBezTo>
                    <a:cubicBezTo>
                      <a:pt x="849" y="2499"/>
                      <a:pt x="788" y="2449"/>
                      <a:pt x="716" y="2449"/>
                    </a:cubicBezTo>
                    <a:close/>
                    <a:moveTo>
                      <a:pt x="986" y="3670"/>
                    </a:moveTo>
                    <a:cubicBezTo>
                      <a:pt x="975" y="3670"/>
                      <a:pt x="963" y="3671"/>
                      <a:pt x="952" y="3674"/>
                    </a:cubicBezTo>
                    <a:cubicBezTo>
                      <a:pt x="866" y="3692"/>
                      <a:pt x="812" y="3776"/>
                      <a:pt x="832" y="3862"/>
                    </a:cubicBezTo>
                    <a:cubicBezTo>
                      <a:pt x="847" y="3933"/>
                      <a:pt x="912" y="3984"/>
                      <a:pt x="985" y="3984"/>
                    </a:cubicBezTo>
                    <a:cubicBezTo>
                      <a:pt x="994" y="3984"/>
                      <a:pt x="1008" y="3981"/>
                      <a:pt x="1020" y="3981"/>
                    </a:cubicBezTo>
                    <a:cubicBezTo>
                      <a:pt x="1104" y="3962"/>
                      <a:pt x="1155" y="3877"/>
                      <a:pt x="1139" y="3793"/>
                    </a:cubicBezTo>
                    <a:cubicBezTo>
                      <a:pt x="1123" y="3720"/>
                      <a:pt x="1058" y="3670"/>
                      <a:pt x="986" y="3670"/>
                    </a:cubicBezTo>
                    <a:close/>
                    <a:moveTo>
                      <a:pt x="1256" y="4894"/>
                    </a:moveTo>
                    <a:cubicBezTo>
                      <a:pt x="1244" y="4894"/>
                      <a:pt x="1232" y="4896"/>
                      <a:pt x="1220" y="4898"/>
                    </a:cubicBezTo>
                    <a:cubicBezTo>
                      <a:pt x="1134" y="4918"/>
                      <a:pt x="1080" y="4997"/>
                      <a:pt x="1101" y="5083"/>
                    </a:cubicBezTo>
                    <a:cubicBezTo>
                      <a:pt x="1116" y="5158"/>
                      <a:pt x="1182" y="5205"/>
                      <a:pt x="1253" y="5205"/>
                    </a:cubicBezTo>
                    <a:cubicBezTo>
                      <a:pt x="1263" y="5205"/>
                      <a:pt x="1276" y="5205"/>
                      <a:pt x="1288" y="5202"/>
                    </a:cubicBezTo>
                    <a:cubicBezTo>
                      <a:pt x="1372" y="5182"/>
                      <a:pt x="1426" y="5102"/>
                      <a:pt x="1407" y="5018"/>
                    </a:cubicBezTo>
                    <a:cubicBezTo>
                      <a:pt x="1391" y="4944"/>
                      <a:pt x="1327" y="4894"/>
                      <a:pt x="1256" y="4894"/>
                    </a:cubicBezTo>
                    <a:close/>
                    <a:moveTo>
                      <a:pt x="1526" y="6115"/>
                    </a:moveTo>
                    <a:cubicBezTo>
                      <a:pt x="1515" y="6115"/>
                      <a:pt x="1503" y="6117"/>
                      <a:pt x="1491" y="6120"/>
                    </a:cubicBezTo>
                    <a:cubicBezTo>
                      <a:pt x="1407" y="6138"/>
                      <a:pt x="1351" y="6222"/>
                      <a:pt x="1372" y="6307"/>
                    </a:cubicBezTo>
                    <a:cubicBezTo>
                      <a:pt x="1389" y="6378"/>
                      <a:pt x="1452" y="6429"/>
                      <a:pt x="1523" y="6429"/>
                    </a:cubicBezTo>
                    <a:cubicBezTo>
                      <a:pt x="1535" y="6429"/>
                      <a:pt x="1545" y="6429"/>
                      <a:pt x="1557" y="6426"/>
                    </a:cubicBezTo>
                    <a:cubicBezTo>
                      <a:pt x="1643" y="6408"/>
                      <a:pt x="1696" y="6323"/>
                      <a:pt x="1676" y="6239"/>
                    </a:cubicBezTo>
                    <a:cubicBezTo>
                      <a:pt x="1660" y="6165"/>
                      <a:pt x="1596" y="6115"/>
                      <a:pt x="1526" y="6115"/>
                    </a:cubicBezTo>
                    <a:close/>
                    <a:moveTo>
                      <a:pt x="1796" y="7339"/>
                    </a:moveTo>
                    <a:cubicBezTo>
                      <a:pt x="1785" y="7339"/>
                      <a:pt x="1773" y="7341"/>
                      <a:pt x="1762" y="7343"/>
                    </a:cubicBezTo>
                    <a:cubicBezTo>
                      <a:pt x="1676" y="7362"/>
                      <a:pt x="1622" y="7446"/>
                      <a:pt x="1643" y="7528"/>
                    </a:cubicBezTo>
                    <a:cubicBezTo>
                      <a:pt x="1658" y="7604"/>
                      <a:pt x="1724" y="7653"/>
                      <a:pt x="1795" y="7653"/>
                    </a:cubicBezTo>
                    <a:cubicBezTo>
                      <a:pt x="1805" y="7653"/>
                      <a:pt x="1818" y="7651"/>
                      <a:pt x="1827" y="7651"/>
                    </a:cubicBezTo>
                    <a:cubicBezTo>
                      <a:pt x="1912" y="7633"/>
                      <a:pt x="1965" y="7547"/>
                      <a:pt x="1946" y="7462"/>
                    </a:cubicBezTo>
                    <a:cubicBezTo>
                      <a:pt x="1929" y="7389"/>
                      <a:pt x="1867" y="7339"/>
                      <a:pt x="1796" y="7339"/>
                    </a:cubicBezTo>
                    <a:close/>
                    <a:moveTo>
                      <a:pt x="2065" y="8561"/>
                    </a:moveTo>
                    <a:cubicBezTo>
                      <a:pt x="2054" y="8561"/>
                      <a:pt x="2043" y="8562"/>
                      <a:pt x="2031" y="8564"/>
                    </a:cubicBezTo>
                    <a:cubicBezTo>
                      <a:pt x="1946" y="8582"/>
                      <a:pt x="1893" y="8667"/>
                      <a:pt x="1912" y="8753"/>
                    </a:cubicBezTo>
                    <a:cubicBezTo>
                      <a:pt x="1926" y="8825"/>
                      <a:pt x="1994" y="8874"/>
                      <a:pt x="2066" y="8874"/>
                    </a:cubicBezTo>
                    <a:cubicBezTo>
                      <a:pt x="2077" y="8874"/>
                      <a:pt x="2087" y="8874"/>
                      <a:pt x="2099" y="8872"/>
                    </a:cubicBezTo>
                    <a:cubicBezTo>
                      <a:pt x="2185" y="8854"/>
                      <a:pt x="2238" y="8768"/>
                      <a:pt x="2218" y="8684"/>
                    </a:cubicBezTo>
                    <a:cubicBezTo>
                      <a:pt x="2203" y="8610"/>
                      <a:pt x="2137"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1560550" y="3869550"/>
                <a:ext cx="103175" cy="435875"/>
              </a:xfrm>
              <a:custGeom>
                <a:avLst/>
                <a:gdLst/>
                <a:ahLst/>
                <a:cxnLst/>
                <a:rect l="l" t="t" r="r" b="b"/>
                <a:pathLst>
                  <a:path w="4127" h="17435" extrusionOk="0">
                    <a:moveTo>
                      <a:pt x="174" y="1"/>
                    </a:moveTo>
                    <a:cubicBezTo>
                      <a:pt x="162" y="1"/>
                      <a:pt x="151" y="2"/>
                      <a:pt x="139" y="4"/>
                    </a:cubicBezTo>
                    <a:cubicBezTo>
                      <a:pt x="54" y="23"/>
                      <a:pt x="1" y="104"/>
                      <a:pt x="20" y="189"/>
                    </a:cubicBezTo>
                    <a:cubicBezTo>
                      <a:pt x="37" y="264"/>
                      <a:pt x="100" y="314"/>
                      <a:pt x="171" y="314"/>
                    </a:cubicBezTo>
                    <a:cubicBezTo>
                      <a:pt x="183" y="314"/>
                      <a:pt x="196" y="312"/>
                      <a:pt x="205" y="308"/>
                    </a:cubicBezTo>
                    <a:cubicBezTo>
                      <a:pt x="290" y="294"/>
                      <a:pt x="344" y="209"/>
                      <a:pt x="324" y="124"/>
                    </a:cubicBezTo>
                    <a:cubicBezTo>
                      <a:pt x="307" y="51"/>
                      <a:pt x="245" y="1"/>
                      <a:pt x="174" y="1"/>
                    </a:cubicBezTo>
                    <a:close/>
                    <a:moveTo>
                      <a:pt x="444" y="1222"/>
                    </a:moveTo>
                    <a:cubicBezTo>
                      <a:pt x="433" y="1222"/>
                      <a:pt x="421" y="1223"/>
                      <a:pt x="409" y="1226"/>
                    </a:cubicBezTo>
                    <a:cubicBezTo>
                      <a:pt x="324" y="1246"/>
                      <a:pt x="270" y="1329"/>
                      <a:pt x="290" y="1414"/>
                    </a:cubicBezTo>
                    <a:cubicBezTo>
                      <a:pt x="305" y="1485"/>
                      <a:pt x="371" y="1535"/>
                      <a:pt x="443" y="1535"/>
                    </a:cubicBezTo>
                    <a:cubicBezTo>
                      <a:pt x="452" y="1535"/>
                      <a:pt x="465" y="1535"/>
                      <a:pt x="474" y="1533"/>
                    </a:cubicBezTo>
                    <a:cubicBezTo>
                      <a:pt x="560" y="1515"/>
                      <a:pt x="616" y="1431"/>
                      <a:pt x="596" y="1345"/>
                    </a:cubicBezTo>
                    <a:cubicBezTo>
                      <a:pt x="581" y="1272"/>
                      <a:pt x="516" y="1222"/>
                      <a:pt x="444" y="1222"/>
                    </a:cubicBezTo>
                    <a:close/>
                    <a:moveTo>
                      <a:pt x="714" y="2446"/>
                    </a:moveTo>
                    <a:cubicBezTo>
                      <a:pt x="702" y="2446"/>
                      <a:pt x="690" y="2448"/>
                      <a:pt x="679" y="2450"/>
                    </a:cubicBezTo>
                    <a:cubicBezTo>
                      <a:pt x="594" y="2468"/>
                      <a:pt x="540" y="2553"/>
                      <a:pt x="560" y="2637"/>
                    </a:cubicBezTo>
                    <a:cubicBezTo>
                      <a:pt x="577" y="2709"/>
                      <a:pt x="639" y="2760"/>
                      <a:pt x="713" y="2760"/>
                    </a:cubicBezTo>
                    <a:cubicBezTo>
                      <a:pt x="725" y="2760"/>
                      <a:pt x="735" y="2757"/>
                      <a:pt x="747" y="2757"/>
                    </a:cubicBezTo>
                    <a:cubicBezTo>
                      <a:pt x="832" y="2739"/>
                      <a:pt x="885" y="2654"/>
                      <a:pt x="866" y="2569"/>
                    </a:cubicBezTo>
                    <a:cubicBezTo>
                      <a:pt x="850" y="2496"/>
                      <a:pt x="785" y="2446"/>
                      <a:pt x="714" y="2446"/>
                    </a:cubicBezTo>
                    <a:close/>
                    <a:moveTo>
                      <a:pt x="982" y="3668"/>
                    </a:moveTo>
                    <a:cubicBezTo>
                      <a:pt x="972" y="3668"/>
                      <a:pt x="962" y="3669"/>
                      <a:pt x="952" y="3672"/>
                    </a:cubicBezTo>
                    <a:cubicBezTo>
                      <a:pt x="866" y="3693"/>
                      <a:pt x="812" y="3774"/>
                      <a:pt x="832" y="3859"/>
                    </a:cubicBezTo>
                    <a:cubicBezTo>
                      <a:pt x="847" y="3930"/>
                      <a:pt x="910" y="3981"/>
                      <a:pt x="982" y="3981"/>
                    </a:cubicBezTo>
                    <a:cubicBezTo>
                      <a:pt x="994" y="3981"/>
                      <a:pt x="1005" y="3981"/>
                      <a:pt x="1017" y="3978"/>
                    </a:cubicBezTo>
                    <a:cubicBezTo>
                      <a:pt x="1102" y="3960"/>
                      <a:pt x="1155" y="3875"/>
                      <a:pt x="1136" y="3791"/>
                    </a:cubicBezTo>
                    <a:cubicBezTo>
                      <a:pt x="1118" y="3719"/>
                      <a:pt x="1055" y="3668"/>
                      <a:pt x="982" y="3668"/>
                    </a:cubicBezTo>
                    <a:close/>
                    <a:moveTo>
                      <a:pt x="1254" y="4891"/>
                    </a:moveTo>
                    <a:cubicBezTo>
                      <a:pt x="1243" y="4891"/>
                      <a:pt x="1231" y="4892"/>
                      <a:pt x="1220" y="4895"/>
                    </a:cubicBezTo>
                    <a:cubicBezTo>
                      <a:pt x="1134" y="4913"/>
                      <a:pt x="1080" y="4998"/>
                      <a:pt x="1100" y="5083"/>
                    </a:cubicBezTo>
                    <a:cubicBezTo>
                      <a:pt x="1116" y="5155"/>
                      <a:pt x="1181" y="5205"/>
                      <a:pt x="1253" y="5205"/>
                    </a:cubicBezTo>
                    <a:cubicBezTo>
                      <a:pt x="1262" y="5205"/>
                      <a:pt x="1276" y="5205"/>
                      <a:pt x="1284" y="5202"/>
                    </a:cubicBezTo>
                    <a:cubicBezTo>
                      <a:pt x="1370" y="5185"/>
                      <a:pt x="1421" y="5100"/>
                      <a:pt x="1407" y="5014"/>
                    </a:cubicBezTo>
                    <a:cubicBezTo>
                      <a:pt x="1387" y="4941"/>
                      <a:pt x="1325" y="4891"/>
                      <a:pt x="1254" y="4891"/>
                    </a:cubicBezTo>
                    <a:close/>
                    <a:moveTo>
                      <a:pt x="1523" y="6116"/>
                    </a:moveTo>
                    <a:cubicBezTo>
                      <a:pt x="1512" y="6116"/>
                      <a:pt x="1500" y="6117"/>
                      <a:pt x="1489" y="6120"/>
                    </a:cubicBezTo>
                    <a:cubicBezTo>
                      <a:pt x="1404" y="6139"/>
                      <a:pt x="1351" y="6220"/>
                      <a:pt x="1370" y="6304"/>
                    </a:cubicBezTo>
                    <a:cubicBezTo>
                      <a:pt x="1386" y="6378"/>
                      <a:pt x="1452" y="6426"/>
                      <a:pt x="1523" y="6426"/>
                    </a:cubicBezTo>
                    <a:cubicBezTo>
                      <a:pt x="1535" y="6426"/>
                      <a:pt x="1545" y="6426"/>
                      <a:pt x="1557" y="6424"/>
                    </a:cubicBezTo>
                    <a:cubicBezTo>
                      <a:pt x="1643" y="6405"/>
                      <a:pt x="1696" y="6324"/>
                      <a:pt x="1676" y="6239"/>
                    </a:cubicBezTo>
                    <a:cubicBezTo>
                      <a:pt x="1660" y="6166"/>
                      <a:pt x="1595" y="6116"/>
                      <a:pt x="1523" y="6116"/>
                    </a:cubicBezTo>
                    <a:close/>
                    <a:moveTo>
                      <a:pt x="1796" y="7337"/>
                    </a:moveTo>
                    <a:cubicBezTo>
                      <a:pt x="1785" y="7337"/>
                      <a:pt x="1773" y="7338"/>
                      <a:pt x="1762" y="7341"/>
                    </a:cubicBezTo>
                    <a:cubicBezTo>
                      <a:pt x="1673" y="7359"/>
                      <a:pt x="1620" y="7443"/>
                      <a:pt x="1643" y="7528"/>
                    </a:cubicBezTo>
                    <a:cubicBezTo>
                      <a:pt x="1658" y="7600"/>
                      <a:pt x="1721" y="7651"/>
                      <a:pt x="1793" y="7651"/>
                    </a:cubicBezTo>
                    <a:cubicBezTo>
                      <a:pt x="1805" y="7651"/>
                      <a:pt x="1818" y="7651"/>
                      <a:pt x="1827" y="7647"/>
                    </a:cubicBezTo>
                    <a:cubicBezTo>
                      <a:pt x="1912" y="7629"/>
                      <a:pt x="1965" y="7545"/>
                      <a:pt x="1946" y="7460"/>
                    </a:cubicBezTo>
                    <a:cubicBezTo>
                      <a:pt x="1929" y="7387"/>
                      <a:pt x="1867" y="7337"/>
                      <a:pt x="1796" y="7337"/>
                    </a:cubicBezTo>
                    <a:close/>
                    <a:moveTo>
                      <a:pt x="2065" y="8561"/>
                    </a:moveTo>
                    <a:cubicBezTo>
                      <a:pt x="2054" y="8561"/>
                      <a:pt x="2042" y="8562"/>
                      <a:pt x="2031" y="8565"/>
                    </a:cubicBezTo>
                    <a:cubicBezTo>
                      <a:pt x="1946" y="8585"/>
                      <a:pt x="1893" y="8665"/>
                      <a:pt x="1912" y="8749"/>
                    </a:cubicBezTo>
                    <a:cubicBezTo>
                      <a:pt x="1928" y="8825"/>
                      <a:pt x="1989" y="8874"/>
                      <a:pt x="2062" y="8874"/>
                    </a:cubicBezTo>
                    <a:cubicBezTo>
                      <a:pt x="2074" y="8874"/>
                      <a:pt x="2087" y="8872"/>
                      <a:pt x="2096" y="8868"/>
                    </a:cubicBezTo>
                    <a:cubicBezTo>
                      <a:pt x="2181" y="8849"/>
                      <a:pt x="2235" y="8769"/>
                      <a:pt x="2216" y="8684"/>
                    </a:cubicBezTo>
                    <a:cubicBezTo>
                      <a:pt x="2198" y="8611"/>
                      <a:pt x="2136" y="8561"/>
                      <a:pt x="2065" y="8561"/>
                    </a:cubicBezTo>
                    <a:close/>
                    <a:moveTo>
                      <a:pt x="2339" y="9784"/>
                    </a:moveTo>
                    <a:cubicBezTo>
                      <a:pt x="2327" y="9784"/>
                      <a:pt x="2313" y="9786"/>
                      <a:pt x="2300" y="9789"/>
                    </a:cubicBezTo>
                    <a:cubicBezTo>
                      <a:pt x="2216" y="9804"/>
                      <a:pt x="2162" y="9889"/>
                      <a:pt x="2181" y="9974"/>
                    </a:cubicBezTo>
                    <a:cubicBezTo>
                      <a:pt x="2197" y="10045"/>
                      <a:pt x="2262" y="10095"/>
                      <a:pt x="2331" y="10095"/>
                    </a:cubicBezTo>
                    <a:cubicBezTo>
                      <a:pt x="2343" y="10095"/>
                      <a:pt x="2357" y="10095"/>
                      <a:pt x="2369" y="10093"/>
                    </a:cubicBezTo>
                    <a:cubicBezTo>
                      <a:pt x="2450" y="10075"/>
                      <a:pt x="2507" y="9991"/>
                      <a:pt x="2488" y="9905"/>
                    </a:cubicBezTo>
                    <a:cubicBezTo>
                      <a:pt x="2473" y="9833"/>
                      <a:pt x="2410" y="9784"/>
                      <a:pt x="2339" y="9784"/>
                    </a:cubicBezTo>
                    <a:close/>
                    <a:moveTo>
                      <a:pt x="2604" y="11007"/>
                    </a:moveTo>
                    <a:cubicBezTo>
                      <a:pt x="2593" y="11007"/>
                      <a:pt x="2581" y="11008"/>
                      <a:pt x="2569" y="11010"/>
                    </a:cubicBezTo>
                    <a:cubicBezTo>
                      <a:pt x="2485" y="11030"/>
                      <a:pt x="2431" y="11113"/>
                      <a:pt x="2450" y="11198"/>
                    </a:cubicBezTo>
                    <a:cubicBezTo>
                      <a:pt x="2468" y="11271"/>
                      <a:pt x="2531" y="11320"/>
                      <a:pt x="2604" y="11320"/>
                    </a:cubicBezTo>
                    <a:cubicBezTo>
                      <a:pt x="2612" y="11320"/>
                      <a:pt x="2627" y="11317"/>
                      <a:pt x="2639" y="11317"/>
                    </a:cubicBezTo>
                    <a:cubicBezTo>
                      <a:pt x="2723" y="11299"/>
                      <a:pt x="2777" y="11214"/>
                      <a:pt x="2758" y="11130"/>
                    </a:cubicBezTo>
                    <a:cubicBezTo>
                      <a:pt x="2742" y="11057"/>
                      <a:pt x="2677" y="11007"/>
                      <a:pt x="2604" y="11007"/>
                    </a:cubicBezTo>
                    <a:close/>
                    <a:moveTo>
                      <a:pt x="2875" y="12230"/>
                    </a:moveTo>
                    <a:cubicBezTo>
                      <a:pt x="2864" y="12230"/>
                      <a:pt x="2853" y="12231"/>
                      <a:pt x="2841" y="12234"/>
                    </a:cubicBezTo>
                    <a:cubicBezTo>
                      <a:pt x="2756" y="12254"/>
                      <a:pt x="2703" y="12334"/>
                      <a:pt x="2722" y="12419"/>
                    </a:cubicBezTo>
                    <a:cubicBezTo>
                      <a:pt x="2739" y="12493"/>
                      <a:pt x="2801" y="12541"/>
                      <a:pt x="2872" y="12541"/>
                    </a:cubicBezTo>
                    <a:cubicBezTo>
                      <a:pt x="2884" y="12541"/>
                      <a:pt x="2897" y="12541"/>
                      <a:pt x="2907" y="12538"/>
                    </a:cubicBezTo>
                    <a:cubicBezTo>
                      <a:pt x="2991" y="12519"/>
                      <a:pt x="3045" y="12439"/>
                      <a:pt x="3026" y="12353"/>
                    </a:cubicBezTo>
                    <a:cubicBezTo>
                      <a:pt x="3009" y="12280"/>
                      <a:pt x="2947" y="12230"/>
                      <a:pt x="2875" y="12230"/>
                    </a:cubicBezTo>
                    <a:close/>
                    <a:moveTo>
                      <a:pt x="3145" y="13451"/>
                    </a:moveTo>
                    <a:cubicBezTo>
                      <a:pt x="3133" y="13451"/>
                      <a:pt x="3122" y="13453"/>
                      <a:pt x="3110" y="13455"/>
                    </a:cubicBezTo>
                    <a:cubicBezTo>
                      <a:pt x="3026" y="13473"/>
                      <a:pt x="2972" y="13558"/>
                      <a:pt x="2991" y="13643"/>
                    </a:cubicBezTo>
                    <a:cubicBezTo>
                      <a:pt x="3008" y="13715"/>
                      <a:pt x="3073" y="13765"/>
                      <a:pt x="3145" y="13765"/>
                    </a:cubicBezTo>
                    <a:cubicBezTo>
                      <a:pt x="3153" y="13765"/>
                      <a:pt x="3167" y="13765"/>
                      <a:pt x="3176" y="13763"/>
                    </a:cubicBezTo>
                    <a:cubicBezTo>
                      <a:pt x="3260" y="13745"/>
                      <a:pt x="3313" y="13660"/>
                      <a:pt x="3297" y="13574"/>
                    </a:cubicBezTo>
                    <a:cubicBezTo>
                      <a:pt x="3279" y="13501"/>
                      <a:pt x="3216" y="13451"/>
                      <a:pt x="3145" y="13451"/>
                    </a:cubicBezTo>
                    <a:close/>
                    <a:moveTo>
                      <a:pt x="3414" y="14676"/>
                    </a:moveTo>
                    <a:cubicBezTo>
                      <a:pt x="3403" y="14676"/>
                      <a:pt x="3391" y="14677"/>
                      <a:pt x="3380" y="14680"/>
                    </a:cubicBezTo>
                    <a:cubicBezTo>
                      <a:pt x="3295" y="14699"/>
                      <a:pt x="3241" y="14779"/>
                      <a:pt x="3260" y="14865"/>
                    </a:cubicBezTo>
                    <a:cubicBezTo>
                      <a:pt x="3277" y="14941"/>
                      <a:pt x="3343" y="14986"/>
                      <a:pt x="3414" y="14986"/>
                    </a:cubicBezTo>
                    <a:cubicBezTo>
                      <a:pt x="3424" y="14986"/>
                      <a:pt x="3437" y="14986"/>
                      <a:pt x="3449" y="14984"/>
                    </a:cubicBezTo>
                    <a:cubicBezTo>
                      <a:pt x="3533" y="14965"/>
                      <a:pt x="3587" y="14884"/>
                      <a:pt x="3568" y="14799"/>
                    </a:cubicBezTo>
                    <a:cubicBezTo>
                      <a:pt x="3552" y="14726"/>
                      <a:pt x="3487" y="14676"/>
                      <a:pt x="3414" y="14676"/>
                    </a:cubicBezTo>
                    <a:close/>
                    <a:moveTo>
                      <a:pt x="3686" y="15897"/>
                    </a:moveTo>
                    <a:cubicBezTo>
                      <a:pt x="3675" y="15897"/>
                      <a:pt x="3664" y="15899"/>
                      <a:pt x="3652" y="15901"/>
                    </a:cubicBezTo>
                    <a:cubicBezTo>
                      <a:pt x="3564" y="15919"/>
                      <a:pt x="3511" y="16004"/>
                      <a:pt x="3533" y="16088"/>
                    </a:cubicBezTo>
                    <a:cubicBezTo>
                      <a:pt x="3550" y="16162"/>
                      <a:pt x="3612" y="16211"/>
                      <a:pt x="3683" y="16211"/>
                    </a:cubicBezTo>
                    <a:cubicBezTo>
                      <a:pt x="3695" y="16211"/>
                      <a:pt x="3706" y="16211"/>
                      <a:pt x="3718" y="16207"/>
                    </a:cubicBezTo>
                    <a:cubicBezTo>
                      <a:pt x="3802" y="16189"/>
                      <a:pt x="3856" y="16105"/>
                      <a:pt x="3837" y="16020"/>
                    </a:cubicBezTo>
                    <a:cubicBezTo>
                      <a:pt x="3821" y="15947"/>
                      <a:pt x="3756" y="15897"/>
                      <a:pt x="3686" y="15897"/>
                    </a:cubicBezTo>
                    <a:close/>
                    <a:moveTo>
                      <a:pt x="3956" y="17121"/>
                    </a:moveTo>
                    <a:cubicBezTo>
                      <a:pt x="3945" y="17121"/>
                      <a:pt x="3933" y="17122"/>
                      <a:pt x="3922" y="17125"/>
                    </a:cubicBezTo>
                    <a:cubicBezTo>
                      <a:pt x="3837" y="17145"/>
                      <a:pt x="3783" y="17225"/>
                      <a:pt x="3802" y="17309"/>
                    </a:cubicBezTo>
                    <a:cubicBezTo>
                      <a:pt x="3818" y="17386"/>
                      <a:pt x="3885" y="17434"/>
                      <a:pt x="3954" y="17434"/>
                    </a:cubicBezTo>
                    <a:cubicBezTo>
                      <a:pt x="3966" y="17434"/>
                      <a:pt x="3979" y="17432"/>
                      <a:pt x="3987" y="17428"/>
                    </a:cubicBezTo>
                    <a:cubicBezTo>
                      <a:pt x="4073" y="17414"/>
                      <a:pt x="4127" y="17330"/>
                      <a:pt x="4106" y="17244"/>
                    </a:cubicBezTo>
                    <a:cubicBezTo>
                      <a:pt x="4090" y="17171"/>
                      <a:pt x="4028" y="17121"/>
                      <a:pt x="3956"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1597200" y="3917775"/>
                <a:ext cx="76125" cy="313600"/>
              </a:xfrm>
              <a:custGeom>
                <a:avLst/>
                <a:gdLst/>
                <a:ahLst/>
                <a:cxnLst/>
                <a:rect l="l" t="t" r="r" b="b"/>
                <a:pathLst>
                  <a:path w="3045" h="12544" extrusionOk="0">
                    <a:moveTo>
                      <a:pt x="172" y="1"/>
                    </a:moveTo>
                    <a:cubicBezTo>
                      <a:pt x="161" y="1"/>
                      <a:pt x="150" y="2"/>
                      <a:pt x="138" y="4"/>
                    </a:cubicBezTo>
                    <a:cubicBezTo>
                      <a:pt x="54" y="22"/>
                      <a:pt x="0" y="107"/>
                      <a:pt x="19" y="193"/>
                    </a:cubicBezTo>
                    <a:cubicBezTo>
                      <a:pt x="35" y="264"/>
                      <a:pt x="101" y="314"/>
                      <a:pt x="171" y="314"/>
                    </a:cubicBezTo>
                    <a:cubicBezTo>
                      <a:pt x="182" y="314"/>
                      <a:pt x="196" y="314"/>
                      <a:pt x="204" y="312"/>
                    </a:cubicBezTo>
                    <a:cubicBezTo>
                      <a:pt x="290" y="294"/>
                      <a:pt x="343" y="208"/>
                      <a:pt x="323" y="123"/>
                    </a:cubicBezTo>
                    <a:cubicBezTo>
                      <a:pt x="307" y="52"/>
                      <a:pt x="244" y="1"/>
                      <a:pt x="172" y="1"/>
                    </a:cubicBezTo>
                    <a:close/>
                    <a:moveTo>
                      <a:pt x="443" y="1224"/>
                    </a:moveTo>
                    <a:cubicBezTo>
                      <a:pt x="432" y="1224"/>
                      <a:pt x="420" y="1225"/>
                      <a:pt x="409" y="1228"/>
                    </a:cubicBezTo>
                    <a:cubicBezTo>
                      <a:pt x="323" y="1247"/>
                      <a:pt x="269" y="1331"/>
                      <a:pt x="290" y="1416"/>
                    </a:cubicBezTo>
                    <a:cubicBezTo>
                      <a:pt x="304" y="1488"/>
                      <a:pt x="371" y="1539"/>
                      <a:pt x="442" y="1539"/>
                    </a:cubicBezTo>
                    <a:cubicBezTo>
                      <a:pt x="452" y="1539"/>
                      <a:pt x="465" y="1535"/>
                      <a:pt x="474" y="1535"/>
                    </a:cubicBezTo>
                    <a:cubicBezTo>
                      <a:pt x="559" y="1517"/>
                      <a:pt x="613" y="1433"/>
                      <a:pt x="593" y="1347"/>
                    </a:cubicBezTo>
                    <a:cubicBezTo>
                      <a:pt x="580" y="1274"/>
                      <a:pt x="515" y="1224"/>
                      <a:pt x="443" y="1224"/>
                    </a:cubicBezTo>
                    <a:close/>
                    <a:moveTo>
                      <a:pt x="713" y="2449"/>
                    </a:moveTo>
                    <a:cubicBezTo>
                      <a:pt x="701" y="2449"/>
                      <a:pt x="690" y="2450"/>
                      <a:pt x="678" y="2453"/>
                    </a:cubicBezTo>
                    <a:cubicBezTo>
                      <a:pt x="593" y="2468"/>
                      <a:pt x="540" y="2553"/>
                      <a:pt x="559" y="2637"/>
                    </a:cubicBezTo>
                    <a:cubicBezTo>
                      <a:pt x="573" y="2711"/>
                      <a:pt x="639" y="2760"/>
                      <a:pt x="713" y="2760"/>
                    </a:cubicBezTo>
                    <a:cubicBezTo>
                      <a:pt x="721" y="2760"/>
                      <a:pt x="734" y="2760"/>
                      <a:pt x="746" y="2756"/>
                    </a:cubicBezTo>
                    <a:cubicBezTo>
                      <a:pt x="832" y="2737"/>
                      <a:pt x="885" y="2656"/>
                      <a:pt x="865" y="2572"/>
                    </a:cubicBezTo>
                    <a:cubicBezTo>
                      <a:pt x="850" y="2499"/>
                      <a:pt x="785" y="2449"/>
                      <a:pt x="713" y="2449"/>
                    </a:cubicBezTo>
                    <a:close/>
                    <a:moveTo>
                      <a:pt x="983" y="3670"/>
                    </a:moveTo>
                    <a:cubicBezTo>
                      <a:pt x="972" y="3670"/>
                      <a:pt x="960" y="3671"/>
                      <a:pt x="949" y="3674"/>
                    </a:cubicBezTo>
                    <a:cubicBezTo>
                      <a:pt x="862" y="3692"/>
                      <a:pt x="810" y="3776"/>
                      <a:pt x="827" y="3862"/>
                    </a:cubicBezTo>
                    <a:cubicBezTo>
                      <a:pt x="846" y="3935"/>
                      <a:pt x="909" y="3984"/>
                      <a:pt x="981" y="3984"/>
                    </a:cubicBezTo>
                    <a:cubicBezTo>
                      <a:pt x="993" y="3984"/>
                      <a:pt x="1002" y="3981"/>
                      <a:pt x="1014" y="3981"/>
                    </a:cubicBezTo>
                    <a:cubicBezTo>
                      <a:pt x="1100" y="3963"/>
                      <a:pt x="1153" y="3877"/>
                      <a:pt x="1133" y="3793"/>
                    </a:cubicBezTo>
                    <a:cubicBezTo>
                      <a:pt x="1117" y="3720"/>
                      <a:pt x="1055" y="3670"/>
                      <a:pt x="983" y="3670"/>
                    </a:cubicBezTo>
                    <a:close/>
                    <a:moveTo>
                      <a:pt x="1255" y="4894"/>
                    </a:moveTo>
                    <a:cubicBezTo>
                      <a:pt x="1243" y="4894"/>
                      <a:pt x="1231" y="4896"/>
                      <a:pt x="1219" y="4899"/>
                    </a:cubicBezTo>
                    <a:cubicBezTo>
                      <a:pt x="1133" y="4918"/>
                      <a:pt x="1080" y="5001"/>
                      <a:pt x="1100" y="5083"/>
                    </a:cubicBezTo>
                    <a:cubicBezTo>
                      <a:pt x="1115" y="5157"/>
                      <a:pt x="1181" y="5208"/>
                      <a:pt x="1252" y="5208"/>
                    </a:cubicBezTo>
                    <a:cubicBezTo>
                      <a:pt x="1262" y="5208"/>
                      <a:pt x="1275" y="5205"/>
                      <a:pt x="1285" y="5202"/>
                    </a:cubicBezTo>
                    <a:cubicBezTo>
                      <a:pt x="1369" y="5182"/>
                      <a:pt x="1423" y="5102"/>
                      <a:pt x="1404" y="5018"/>
                    </a:cubicBezTo>
                    <a:cubicBezTo>
                      <a:pt x="1386" y="4944"/>
                      <a:pt x="1325" y="4894"/>
                      <a:pt x="1255" y="4894"/>
                    </a:cubicBezTo>
                    <a:close/>
                    <a:moveTo>
                      <a:pt x="1524" y="6115"/>
                    </a:moveTo>
                    <a:cubicBezTo>
                      <a:pt x="1512" y="6115"/>
                      <a:pt x="1500" y="6117"/>
                      <a:pt x="1488" y="6120"/>
                    </a:cubicBezTo>
                    <a:cubicBezTo>
                      <a:pt x="1404" y="6138"/>
                      <a:pt x="1350" y="6222"/>
                      <a:pt x="1369" y="6307"/>
                    </a:cubicBezTo>
                    <a:cubicBezTo>
                      <a:pt x="1386" y="6379"/>
                      <a:pt x="1451" y="6429"/>
                      <a:pt x="1523" y="6429"/>
                    </a:cubicBezTo>
                    <a:cubicBezTo>
                      <a:pt x="1531" y="6429"/>
                      <a:pt x="1544" y="6429"/>
                      <a:pt x="1556" y="6426"/>
                    </a:cubicBezTo>
                    <a:cubicBezTo>
                      <a:pt x="1642" y="6408"/>
                      <a:pt x="1694" y="6323"/>
                      <a:pt x="1675" y="6239"/>
                    </a:cubicBezTo>
                    <a:cubicBezTo>
                      <a:pt x="1660" y="6165"/>
                      <a:pt x="1596" y="6115"/>
                      <a:pt x="1524" y="6115"/>
                    </a:cubicBezTo>
                    <a:close/>
                    <a:moveTo>
                      <a:pt x="1792" y="7339"/>
                    </a:moveTo>
                    <a:cubicBezTo>
                      <a:pt x="1781" y="7339"/>
                      <a:pt x="1769" y="7341"/>
                      <a:pt x="1757" y="7343"/>
                    </a:cubicBezTo>
                    <a:cubicBezTo>
                      <a:pt x="1673" y="7362"/>
                      <a:pt x="1619" y="7443"/>
                      <a:pt x="1638" y="7528"/>
                    </a:cubicBezTo>
                    <a:cubicBezTo>
                      <a:pt x="1654" y="7604"/>
                      <a:pt x="1721" y="7653"/>
                      <a:pt x="1792" y="7653"/>
                    </a:cubicBezTo>
                    <a:cubicBezTo>
                      <a:pt x="1804" y="7653"/>
                      <a:pt x="1815" y="7651"/>
                      <a:pt x="1827" y="7647"/>
                    </a:cubicBezTo>
                    <a:cubicBezTo>
                      <a:pt x="1911" y="7633"/>
                      <a:pt x="1965" y="7547"/>
                      <a:pt x="1946" y="7462"/>
                    </a:cubicBezTo>
                    <a:cubicBezTo>
                      <a:pt x="1930" y="7389"/>
                      <a:pt x="1864" y="7339"/>
                      <a:pt x="1792" y="7339"/>
                    </a:cubicBezTo>
                    <a:close/>
                    <a:moveTo>
                      <a:pt x="2064" y="8561"/>
                    </a:moveTo>
                    <a:cubicBezTo>
                      <a:pt x="2053" y="8561"/>
                      <a:pt x="2042" y="8562"/>
                      <a:pt x="2030" y="8564"/>
                    </a:cubicBezTo>
                    <a:cubicBezTo>
                      <a:pt x="1946" y="8582"/>
                      <a:pt x="1892" y="8667"/>
                      <a:pt x="1911" y="8753"/>
                    </a:cubicBezTo>
                    <a:cubicBezTo>
                      <a:pt x="1925" y="8825"/>
                      <a:pt x="1990" y="8874"/>
                      <a:pt x="2061" y="8874"/>
                    </a:cubicBezTo>
                    <a:cubicBezTo>
                      <a:pt x="2073" y="8874"/>
                      <a:pt x="2086" y="8874"/>
                      <a:pt x="2096" y="8872"/>
                    </a:cubicBezTo>
                    <a:cubicBezTo>
                      <a:pt x="2180" y="8854"/>
                      <a:pt x="2234" y="8768"/>
                      <a:pt x="2215" y="8684"/>
                    </a:cubicBezTo>
                    <a:cubicBezTo>
                      <a:pt x="2198" y="8612"/>
                      <a:pt x="2135" y="8561"/>
                      <a:pt x="2064" y="8561"/>
                    </a:cubicBezTo>
                    <a:close/>
                    <a:moveTo>
                      <a:pt x="2336" y="9785"/>
                    </a:moveTo>
                    <a:cubicBezTo>
                      <a:pt x="2324" y="9785"/>
                      <a:pt x="2312" y="9786"/>
                      <a:pt x="2300" y="9789"/>
                    </a:cubicBezTo>
                    <a:cubicBezTo>
                      <a:pt x="2215" y="9807"/>
                      <a:pt x="2161" y="9892"/>
                      <a:pt x="2180" y="9976"/>
                    </a:cubicBezTo>
                    <a:cubicBezTo>
                      <a:pt x="2196" y="10049"/>
                      <a:pt x="2261" y="10099"/>
                      <a:pt x="2331" y="10099"/>
                    </a:cubicBezTo>
                    <a:cubicBezTo>
                      <a:pt x="2342" y="10099"/>
                      <a:pt x="2357" y="10095"/>
                      <a:pt x="2365" y="10095"/>
                    </a:cubicBezTo>
                    <a:cubicBezTo>
                      <a:pt x="2453" y="10077"/>
                      <a:pt x="2503" y="9993"/>
                      <a:pt x="2487" y="9908"/>
                    </a:cubicBezTo>
                    <a:cubicBezTo>
                      <a:pt x="2472" y="9835"/>
                      <a:pt x="2407" y="9785"/>
                      <a:pt x="2336" y="9785"/>
                    </a:cubicBezTo>
                    <a:close/>
                    <a:moveTo>
                      <a:pt x="2605" y="11009"/>
                    </a:moveTo>
                    <a:cubicBezTo>
                      <a:pt x="2593" y="11009"/>
                      <a:pt x="2581" y="11010"/>
                      <a:pt x="2569" y="11013"/>
                    </a:cubicBezTo>
                    <a:cubicBezTo>
                      <a:pt x="2484" y="11028"/>
                      <a:pt x="2431" y="11113"/>
                      <a:pt x="2450" y="11197"/>
                    </a:cubicBezTo>
                    <a:cubicBezTo>
                      <a:pt x="2465" y="11274"/>
                      <a:pt x="2531" y="11320"/>
                      <a:pt x="2603" y="11320"/>
                    </a:cubicBezTo>
                    <a:cubicBezTo>
                      <a:pt x="2615" y="11320"/>
                      <a:pt x="2626" y="11320"/>
                      <a:pt x="2638" y="11317"/>
                    </a:cubicBezTo>
                    <a:cubicBezTo>
                      <a:pt x="2723" y="11297"/>
                      <a:pt x="2776" y="11216"/>
                      <a:pt x="2757" y="11132"/>
                    </a:cubicBezTo>
                    <a:cubicBezTo>
                      <a:pt x="2742" y="11056"/>
                      <a:pt x="2677" y="11009"/>
                      <a:pt x="2605" y="11009"/>
                    </a:cubicBezTo>
                    <a:close/>
                    <a:moveTo>
                      <a:pt x="2874" y="12230"/>
                    </a:moveTo>
                    <a:cubicBezTo>
                      <a:pt x="2863" y="12230"/>
                      <a:pt x="2852" y="12231"/>
                      <a:pt x="2840" y="12234"/>
                    </a:cubicBezTo>
                    <a:cubicBezTo>
                      <a:pt x="2756" y="12252"/>
                      <a:pt x="2699" y="12336"/>
                      <a:pt x="2721" y="12422"/>
                    </a:cubicBezTo>
                    <a:cubicBezTo>
                      <a:pt x="2738" y="12495"/>
                      <a:pt x="2800" y="12544"/>
                      <a:pt x="2871" y="12544"/>
                    </a:cubicBezTo>
                    <a:cubicBezTo>
                      <a:pt x="2883" y="12544"/>
                      <a:pt x="2894" y="12544"/>
                      <a:pt x="2906" y="12541"/>
                    </a:cubicBezTo>
                    <a:cubicBezTo>
                      <a:pt x="2991" y="12522"/>
                      <a:pt x="3044" y="12438"/>
                      <a:pt x="3025" y="12353"/>
                    </a:cubicBezTo>
                    <a:cubicBezTo>
                      <a:pt x="3009" y="12280"/>
                      <a:pt x="2944" y="12230"/>
                      <a:pt x="2874"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1560350" y="3990625"/>
                <a:ext cx="55875" cy="221850"/>
              </a:xfrm>
              <a:custGeom>
                <a:avLst/>
                <a:gdLst/>
                <a:ahLst/>
                <a:cxnLst/>
                <a:rect l="l" t="t" r="r" b="b"/>
                <a:pathLst>
                  <a:path w="2235" h="8874" extrusionOk="0">
                    <a:moveTo>
                      <a:pt x="173" y="1"/>
                    </a:moveTo>
                    <a:cubicBezTo>
                      <a:pt x="162" y="1"/>
                      <a:pt x="150" y="2"/>
                      <a:pt x="139" y="4"/>
                    </a:cubicBezTo>
                    <a:cubicBezTo>
                      <a:pt x="54" y="20"/>
                      <a:pt x="0" y="104"/>
                      <a:pt x="19" y="189"/>
                    </a:cubicBezTo>
                    <a:cubicBezTo>
                      <a:pt x="34" y="263"/>
                      <a:pt x="97" y="312"/>
                      <a:pt x="170" y="312"/>
                    </a:cubicBezTo>
                    <a:cubicBezTo>
                      <a:pt x="182" y="312"/>
                      <a:pt x="195" y="312"/>
                      <a:pt x="204" y="308"/>
                    </a:cubicBezTo>
                    <a:cubicBezTo>
                      <a:pt x="289" y="289"/>
                      <a:pt x="342" y="209"/>
                      <a:pt x="323" y="124"/>
                    </a:cubicBezTo>
                    <a:cubicBezTo>
                      <a:pt x="306" y="51"/>
                      <a:pt x="244" y="1"/>
                      <a:pt x="173" y="1"/>
                    </a:cubicBezTo>
                    <a:close/>
                    <a:moveTo>
                      <a:pt x="442" y="1222"/>
                    </a:moveTo>
                    <a:cubicBezTo>
                      <a:pt x="431" y="1222"/>
                      <a:pt x="419" y="1223"/>
                      <a:pt x="408" y="1226"/>
                    </a:cubicBezTo>
                    <a:cubicBezTo>
                      <a:pt x="323" y="1243"/>
                      <a:pt x="270" y="1328"/>
                      <a:pt x="289" y="1414"/>
                    </a:cubicBezTo>
                    <a:cubicBezTo>
                      <a:pt x="303" y="1487"/>
                      <a:pt x="370" y="1535"/>
                      <a:pt x="442" y="1535"/>
                    </a:cubicBezTo>
                    <a:cubicBezTo>
                      <a:pt x="451" y="1535"/>
                      <a:pt x="464" y="1533"/>
                      <a:pt x="476" y="1533"/>
                    </a:cubicBezTo>
                    <a:cubicBezTo>
                      <a:pt x="562" y="1515"/>
                      <a:pt x="612" y="1431"/>
                      <a:pt x="595" y="1345"/>
                    </a:cubicBezTo>
                    <a:cubicBezTo>
                      <a:pt x="576" y="1272"/>
                      <a:pt x="513" y="1222"/>
                      <a:pt x="442" y="1222"/>
                    </a:cubicBezTo>
                    <a:close/>
                    <a:moveTo>
                      <a:pt x="710" y="2446"/>
                    </a:moveTo>
                    <a:cubicBezTo>
                      <a:pt x="699" y="2446"/>
                      <a:pt x="688" y="2448"/>
                      <a:pt x="676" y="2450"/>
                    </a:cubicBezTo>
                    <a:cubicBezTo>
                      <a:pt x="591" y="2469"/>
                      <a:pt x="538" y="2549"/>
                      <a:pt x="557" y="2635"/>
                    </a:cubicBezTo>
                    <a:cubicBezTo>
                      <a:pt x="573" y="2711"/>
                      <a:pt x="639" y="2757"/>
                      <a:pt x="711" y="2757"/>
                    </a:cubicBezTo>
                    <a:cubicBezTo>
                      <a:pt x="719" y="2757"/>
                      <a:pt x="733" y="2757"/>
                      <a:pt x="744" y="2754"/>
                    </a:cubicBezTo>
                    <a:cubicBezTo>
                      <a:pt x="830" y="2735"/>
                      <a:pt x="883" y="2654"/>
                      <a:pt x="863" y="2569"/>
                    </a:cubicBezTo>
                    <a:cubicBezTo>
                      <a:pt x="849" y="2496"/>
                      <a:pt x="783" y="2446"/>
                      <a:pt x="710" y="2446"/>
                    </a:cubicBezTo>
                    <a:close/>
                    <a:moveTo>
                      <a:pt x="980" y="3668"/>
                    </a:moveTo>
                    <a:cubicBezTo>
                      <a:pt x="969" y="3668"/>
                      <a:pt x="957" y="3669"/>
                      <a:pt x="945" y="3672"/>
                    </a:cubicBezTo>
                    <a:cubicBezTo>
                      <a:pt x="864" y="3689"/>
                      <a:pt x="807" y="3774"/>
                      <a:pt x="826" y="3859"/>
                    </a:cubicBezTo>
                    <a:cubicBezTo>
                      <a:pt x="846" y="3932"/>
                      <a:pt x="907" y="3981"/>
                      <a:pt x="977" y="3981"/>
                    </a:cubicBezTo>
                    <a:cubicBezTo>
                      <a:pt x="978" y="3981"/>
                      <a:pt x="979" y="3981"/>
                      <a:pt x="980" y="3981"/>
                    </a:cubicBezTo>
                    <a:cubicBezTo>
                      <a:pt x="992" y="3981"/>
                      <a:pt x="1002" y="3978"/>
                      <a:pt x="1014" y="3978"/>
                    </a:cubicBezTo>
                    <a:cubicBezTo>
                      <a:pt x="1099" y="3960"/>
                      <a:pt x="1153" y="3875"/>
                      <a:pt x="1133" y="3791"/>
                    </a:cubicBezTo>
                    <a:cubicBezTo>
                      <a:pt x="1118" y="3718"/>
                      <a:pt x="1053" y="3668"/>
                      <a:pt x="980" y="3668"/>
                    </a:cubicBezTo>
                    <a:close/>
                    <a:moveTo>
                      <a:pt x="1253" y="4891"/>
                    </a:moveTo>
                    <a:cubicBezTo>
                      <a:pt x="1241" y="4891"/>
                      <a:pt x="1230" y="4892"/>
                      <a:pt x="1218" y="4895"/>
                    </a:cubicBezTo>
                    <a:cubicBezTo>
                      <a:pt x="1133" y="4915"/>
                      <a:pt x="1080" y="4995"/>
                      <a:pt x="1099" y="5080"/>
                    </a:cubicBezTo>
                    <a:cubicBezTo>
                      <a:pt x="1116" y="5156"/>
                      <a:pt x="1181" y="5205"/>
                      <a:pt x="1253" y="5205"/>
                    </a:cubicBezTo>
                    <a:cubicBezTo>
                      <a:pt x="1261" y="5205"/>
                      <a:pt x="1275" y="5202"/>
                      <a:pt x="1284" y="5199"/>
                    </a:cubicBezTo>
                    <a:cubicBezTo>
                      <a:pt x="1368" y="5180"/>
                      <a:pt x="1422" y="5100"/>
                      <a:pt x="1403" y="5014"/>
                    </a:cubicBezTo>
                    <a:cubicBezTo>
                      <a:pt x="1390" y="4941"/>
                      <a:pt x="1325" y="4891"/>
                      <a:pt x="1253" y="4891"/>
                    </a:cubicBezTo>
                    <a:close/>
                    <a:moveTo>
                      <a:pt x="1524" y="6114"/>
                    </a:moveTo>
                    <a:cubicBezTo>
                      <a:pt x="1512" y="6114"/>
                      <a:pt x="1500" y="6116"/>
                      <a:pt x="1487" y="6119"/>
                    </a:cubicBezTo>
                    <a:cubicBezTo>
                      <a:pt x="1403" y="6136"/>
                      <a:pt x="1349" y="6221"/>
                      <a:pt x="1368" y="6306"/>
                    </a:cubicBezTo>
                    <a:cubicBezTo>
                      <a:pt x="1384" y="6377"/>
                      <a:pt x="1450" y="6428"/>
                      <a:pt x="1522" y="6428"/>
                    </a:cubicBezTo>
                    <a:cubicBezTo>
                      <a:pt x="1530" y="6428"/>
                      <a:pt x="1544" y="6428"/>
                      <a:pt x="1556" y="6425"/>
                    </a:cubicBezTo>
                    <a:cubicBezTo>
                      <a:pt x="1641" y="6407"/>
                      <a:pt x="1695" y="6322"/>
                      <a:pt x="1676" y="6238"/>
                    </a:cubicBezTo>
                    <a:cubicBezTo>
                      <a:pt x="1660" y="6164"/>
                      <a:pt x="1596" y="6114"/>
                      <a:pt x="1524" y="6114"/>
                    </a:cubicBezTo>
                    <a:close/>
                    <a:moveTo>
                      <a:pt x="1793" y="7337"/>
                    </a:moveTo>
                    <a:cubicBezTo>
                      <a:pt x="1781" y="7337"/>
                      <a:pt x="1769" y="7338"/>
                      <a:pt x="1758" y="7341"/>
                    </a:cubicBezTo>
                    <a:cubicBezTo>
                      <a:pt x="1672" y="7360"/>
                      <a:pt x="1618" y="7443"/>
                      <a:pt x="1639" y="7528"/>
                    </a:cubicBezTo>
                    <a:cubicBezTo>
                      <a:pt x="1656" y="7601"/>
                      <a:pt x="1717" y="7651"/>
                      <a:pt x="1789" y="7651"/>
                    </a:cubicBezTo>
                    <a:cubicBezTo>
                      <a:pt x="1789" y="7651"/>
                      <a:pt x="1790" y="7651"/>
                      <a:pt x="1791" y="7651"/>
                    </a:cubicBezTo>
                    <a:cubicBezTo>
                      <a:pt x="1803" y="7651"/>
                      <a:pt x="1814" y="7647"/>
                      <a:pt x="1826" y="7647"/>
                    </a:cubicBezTo>
                    <a:cubicBezTo>
                      <a:pt x="1910" y="7629"/>
                      <a:pt x="1964" y="7545"/>
                      <a:pt x="1945" y="7460"/>
                    </a:cubicBezTo>
                    <a:cubicBezTo>
                      <a:pt x="1929" y="7386"/>
                      <a:pt x="1864" y="7337"/>
                      <a:pt x="1793" y="7337"/>
                    </a:cubicBezTo>
                    <a:close/>
                    <a:moveTo>
                      <a:pt x="2069" y="8562"/>
                    </a:moveTo>
                    <a:cubicBezTo>
                      <a:pt x="2056" y="8562"/>
                      <a:pt x="2043" y="8563"/>
                      <a:pt x="2029" y="8567"/>
                    </a:cubicBezTo>
                    <a:cubicBezTo>
                      <a:pt x="1942" y="8581"/>
                      <a:pt x="1891" y="8666"/>
                      <a:pt x="1910" y="8752"/>
                    </a:cubicBezTo>
                    <a:cubicBezTo>
                      <a:pt x="1926" y="8823"/>
                      <a:pt x="1988" y="8872"/>
                      <a:pt x="2062" y="8873"/>
                    </a:cubicBezTo>
                    <a:cubicBezTo>
                      <a:pt x="2073" y="8873"/>
                      <a:pt x="2083" y="8873"/>
                      <a:pt x="2095" y="8871"/>
                    </a:cubicBezTo>
                    <a:cubicBezTo>
                      <a:pt x="2181" y="8850"/>
                      <a:pt x="2234" y="8767"/>
                      <a:pt x="2214" y="8686"/>
                    </a:cubicBezTo>
                    <a:cubicBezTo>
                      <a:pt x="2198" y="8612"/>
                      <a:pt x="2138" y="8562"/>
                      <a:pt x="2069" y="85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1636650" y="3838550"/>
                <a:ext cx="103225" cy="435900"/>
              </a:xfrm>
              <a:custGeom>
                <a:avLst/>
                <a:gdLst/>
                <a:ahLst/>
                <a:cxnLst/>
                <a:rect l="l" t="t" r="r" b="b"/>
                <a:pathLst>
                  <a:path w="4129" h="17436" extrusionOk="0">
                    <a:moveTo>
                      <a:pt x="174" y="0"/>
                    </a:moveTo>
                    <a:cubicBezTo>
                      <a:pt x="162" y="0"/>
                      <a:pt x="151" y="2"/>
                      <a:pt x="139" y="4"/>
                    </a:cubicBezTo>
                    <a:cubicBezTo>
                      <a:pt x="54" y="22"/>
                      <a:pt x="1" y="107"/>
                      <a:pt x="20" y="191"/>
                    </a:cubicBezTo>
                    <a:cubicBezTo>
                      <a:pt x="35" y="264"/>
                      <a:pt x="101" y="314"/>
                      <a:pt x="174" y="314"/>
                    </a:cubicBezTo>
                    <a:cubicBezTo>
                      <a:pt x="185" y="314"/>
                      <a:pt x="196" y="310"/>
                      <a:pt x="208" y="310"/>
                    </a:cubicBezTo>
                    <a:cubicBezTo>
                      <a:pt x="293" y="289"/>
                      <a:pt x="346" y="208"/>
                      <a:pt x="327" y="123"/>
                    </a:cubicBezTo>
                    <a:cubicBezTo>
                      <a:pt x="312" y="50"/>
                      <a:pt x="247" y="0"/>
                      <a:pt x="174" y="0"/>
                    </a:cubicBezTo>
                    <a:close/>
                    <a:moveTo>
                      <a:pt x="450" y="1224"/>
                    </a:moveTo>
                    <a:cubicBezTo>
                      <a:pt x="437" y="1224"/>
                      <a:pt x="425" y="1226"/>
                      <a:pt x="412" y="1229"/>
                    </a:cubicBezTo>
                    <a:cubicBezTo>
                      <a:pt x="324" y="1248"/>
                      <a:pt x="274" y="1328"/>
                      <a:pt x="293" y="1412"/>
                    </a:cubicBezTo>
                    <a:cubicBezTo>
                      <a:pt x="308" y="1486"/>
                      <a:pt x="370" y="1535"/>
                      <a:pt x="443" y="1535"/>
                    </a:cubicBezTo>
                    <a:cubicBezTo>
                      <a:pt x="455" y="1535"/>
                      <a:pt x="465" y="1535"/>
                      <a:pt x="477" y="1532"/>
                    </a:cubicBezTo>
                    <a:cubicBezTo>
                      <a:pt x="562" y="1512"/>
                      <a:pt x="616" y="1429"/>
                      <a:pt x="596" y="1348"/>
                    </a:cubicBezTo>
                    <a:cubicBezTo>
                      <a:pt x="580" y="1275"/>
                      <a:pt x="519" y="1224"/>
                      <a:pt x="450" y="1224"/>
                    </a:cubicBezTo>
                    <a:close/>
                    <a:moveTo>
                      <a:pt x="716" y="2446"/>
                    </a:moveTo>
                    <a:cubicBezTo>
                      <a:pt x="704" y="2446"/>
                      <a:pt x="692" y="2447"/>
                      <a:pt x="680" y="2450"/>
                    </a:cubicBezTo>
                    <a:cubicBezTo>
                      <a:pt x="595" y="2468"/>
                      <a:pt x="542" y="2553"/>
                      <a:pt x="561" y="2637"/>
                    </a:cubicBezTo>
                    <a:cubicBezTo>
                      <a:pt x="577" y="2710"/>
                      <a:pt x="643" y="2760"/>
                      <a:pt x="714" y="2760"/>
                    </a:cubicBezTo>
                    <a:cubicBezTo>
                      <a:pt x="723" y="2760"/>
                      <a:pt x="737" y="2756"/>
                      <a:pt x="745" y="2756"/>
                    </a:cubicBezTo>
                    <a:cubicBezTo>
                      <a:pt x="830" y="2738"/>
                      <a:pt x="884" y="2654"/>
                      <a:pt x="865" y="2569"/>
                    </a:cubicBezTo>
                    <a:cubicBezTo>
                      <a:pt x="848" y="2496"/>
                      <a:pt x="786" y="2446"/>
                      <a:pt x="716" y="2446"/>
                    </a:cubicBezTo>
                    <a:close/>
                    <a:moveTo>
                      <a:pt x="984" y="3670"/>
                    </a:moveTo>
                    <a:cubicBezTo>
                      <a:pt x="973" y="3670"/>
                      <a:pt x="961" y="3671"/>
                      <a:pt x="949" y="3674"/>
                    </a:cubicBezTo>
                    <a:cubicBezTo>
                      <a:pt x="865" y="3693"/>
                      <a:pt x="811" y="3774"/>
                      <a:pt x="830" y="3858"/>
                    </a:cubicBezTo>
                    <a:cubicBezTo>
                      <a:pt x="847" y="3935"/>
                      <a:pt x="912" y="3981"/>
                      <a:pt x="984" y="3981"/>
                    </a:cubicBezTo>
                    <a:cubicBezTo>
                      <a:pt x="993" y="3981"/>
                      <a:pt x="1006" y="3981"/>
                      <a:pt x="1018" y="3977"/>
                    </a:cubicBezTo>
                    <a:cubicBezTo>
                      <a:pt x="1103" y="3958"/>
                      <a:pt x="1156" y="3877"/>
                      <a:pt x="1137" y="3793"/>
                    </a:cubicBezTo>
                    <a:cubicBezTo>
                      <a:pt x="1122" y="3720"/>
                      <a:pt x="1057" y="3670"/>
                      <a:pt x="984" y="3670"/>
                    </a:cubicBezTo>
                    <a:close/>
                    <a:moveTo>
                      <a:pt x="1254" y="4891"/>
                    </a:moveTo>
                    <a:cubicBezTo>
                      <a:pt x="1243" y="4891"/>
                      <a:pt x="1231" y="4892"/>
                      <a:pt x="1220" y="4895"/>
                    </a:cubicBezTo>
                    <a:cubicBezTo>
                      <a:pt x="1134" y="4913"/>
                      <a:pt x="1080" y="4997"/>
                      <a:pt x="1100" y="5083"/>
                    </a:cubicBezTo>
                    <a:cubicBezTo>
                      <a:pt x="1116" y="5156"/>
                      <a:pt x="1181" y="5205"/>
                      <a:pt x="1253" y="5205"/>
                    </a:cubicBezTo>
                    <a:cubicBezTo>
                      <a:pt x="1265" y="5205"/>
                      <a:pt x="1276" y="5205"/>
                      <a:pt x="1287" y="5202"/>
                    </a:cubicBezTo>
                    <a:cubicBezTo>
                      <a:pt x="1372" y="5184"/>
                      <a:pt x="1426" y="5099"/>
                      <a:pt x="1407" y="5014"/>
                    </a:cubicBezTo>
                    <a:cubicBezTo>
                      <a:pt x="1391" y="4941"/>
                      <a:pt x="1326" y="4891"/>
                      <a:pt x="1254" y="4891"/>
                    </a:cubicBezTo>
                    <a:close/>
                    <a:moveTo>
                      <a:pt x="1527" y="6115"/>
                    </a:moveTo>
                    <a:cubicBezTo>
                      <a:pt x="1516" y="6115"/>
                      <a:pt x="1503" y="6117"/>
                      <a:pt x="1491" y="6120"/>
                    </a:cubicBezTo>
                    <a:cubicBezTo>
                      <a:pt x="1407" y="6139"/>
                      <a:pt x="1353" y="6218"/>
                      <a:pt x="1372" y="6304"/>
                    </a:cubicBezTo>
                    <a:cubicBezTo>
                      <a:pt x="1389" y="6379"/>
                      <a:pt x="1454" y="6429"/>
                      <a:pt x="1526" y="6429"/>
                    </a:cubicBezTo>
                    <a:cubicBezTo>
                      <a:pt x="1535" y="6429"/>
                      <a:pt x="1548" y="6426"/>
                      <a:pt x="1557" y="6423"/>
                    </a:cubicBezTo>
                    <a:cubicBezTo>
                      <a:pt x="1643" y="6403"/>
                      <a:pt x="1696" y="6323"/>
                      <a:pt x="1676" y="6239"/>
                    </a:cubicBezTo>
                    <a:cubicBezTo>
                      <a:pt x="1660" y="6165"/>
                      <a:pt x="1599" y="6115"/>
                      <a:pt x="1527" y="6115"/>
                    </a:cubicBezTo>
                    <a:close/>
                    <a:moveTo>
                      <a:pt x="1798" y="7336"/>
                    </a:moveTo>
                    <a:cubicBezTo>
                      <a:pt x="1786" y="7336"/>
                      <a:pt x="1774" y="7338"/>
                      <a:pt x="1762" y="7341"/>
                    </a:cubicBezTo>
                    <a:cubicBezTo>
                      <a:pt x="1676" y="7359"/>
                      <a:pt x="1622" y="7443"/>
                      <a:pt x="1643" y="7528"/>
                    </a:cubicBezTo>
                    <a:cubicBezTo>
                      <a:pt x="1657" y="7600"/>
                      <a:pt x="1722" y="7651"/>
                      <a:pt x="1795" y="7651"/>
                    </a:cubicBezTo>
                    <a:cubicBezTo>
                      <a:pt x="1805" y="7651"/>
                      <a:pt x="1818" y="7651"/>
                      <a:pt x="1827" y="7647"/>
                    </a:cubicBezTo>
                    <a:cubicBezTo>
                      <a:pt x="1912" y="7629"/>
                      <a:pt x="1968" y="7544"/>
                      <a:pt x="1949" y="7460"/>
                    </a:cubicBezTo>
                    <a:cubicBezTo>
                      <a:pt x="1933" y="7386"/>
                      <a:pt x="1869" y="7336"/>
                      <a:pt x="1798" y="7336"/>
                    </a:cubicBezTo>
                    <a:close/>
                    <a:moveTo>
                      <a:pt x="2065" y="8560"/>
                    </a:moveTo>
                    <a:cubicBezTo>
                      <a:pt x="2054" y="8560"/>
                      <a:pt x="2042" y="8562"/>
                      <a:pt x="2031" y="8564"/>
                    </a:cubicBezTo>
                    <a:cubicBezTo>
                      <a:pt x="1946" y="8583"/>
                      <a:pt x="1893" y="8664"/>
                      <a:pt x="1912" y="8749"/>
                    </a:cubicBezTo>
                    <a:cubicBezTo>
                      <a:pt x="1926" y="8825"/>
                      <a:pt x="1992" y="8874"/>
                      <a:pt x="2065" y="8874"/>
                    </a:cubicBezTo>
                    <a:cubicBezTo>
                      <a:pt x="2074" y="8874"/>
                      <a:pt x="2087" y="8872"/>
                      <a:pt x="2099" y="8868"/>
                    </a:cubicBezTo>
                    <a:cubicBezTo>
                      <a:pt x="2185" y="8854"/>
                      <a:pt x="2238" y="8768"/>
                      <a:pt x="2218" y="8683"/>
                    </a:cubicBezTo>
                    <a:cubicBezTo>
                      <a:pt x="2203" y="8610"/>
                      <a:pt x="2137" y="8560"/>
                      <a:pt x="2065" y="8560"/>
                    </a:cubicBezTo>
                    <a:close/>
                    <a:moveTo>
                      <a:pt x="2336" y="9786"/>
                    </a:moveTo>
                    <a:cubicBezTo>
                      <a:pt x="2325" y="9786"/>
                      <a:pt x="2313" y="9788"/>
                      <a:pt x="2301" y="9790"/>
                    </a:cubicBezTo>
                    <a:cubicBezTo>
                      <a:pt x="2217" y="9805"/>
                      <a:pt x="2161" y="9890"/>
                      <a:pt x="2182" y="9975"/>
                    </a:cubicBezTo>
                    <a:cubicBezTo>
                      <a:pt x="2199" y="10046"/>
                      <a:pt x="2262" y="10095"/>
                      <a:pt x="2334" y="10096"/>
                    </a:cubicBezTo>
                    <a:cubicBezTo>
                      <a:pt x="2345" y="10096"/>
                      <a:pt x="2355" y="10096"/>
                      <a:pt x="2367" y="10094"/>
                    </a:cubicBezTo>
                    <a:cubicBezTo>
                      <a:pt x="2453" y="10075"/>
                      <a:pt x="2506" y="9994"/>
                      <a:pt x="2486" y="9909"/>
                    </a:cubicBezTo>
                    <a:cubicBezTo>
                      <a:pt x="2470" y="9836"/>
                      <a:pt x="2408" y="9786"/>
                      <a:pt x="2336" y="9786"/>
                    </a:cubicBezTo>
                    <a:close/>
                    <a:moveTo>
                      <a:pt x="2608" y="11006"/>
                    </a:moveTo>
                    <a:cubicBezTo>
                      <a:pt x="2596" y="11006"/>
                      <a:pt x="2584" y="11007"/>
                      <a:pt x="2572" y="11010"/>
                    </a:cubicBezTo>
                    <a:cubicBezTo>
                      <a:pt x="2486" y="11028"/>
                      <a:pt x="2432" y="11113"/>
                      <a:pt x="2453" y="11197"/>
                    </a:cubicBezTo>
                    <a:cubicBezTo>
                      <a:pt x="2468" y="11269"/>
                      <a:pt x="2532" y="11320"/>
                      <a:pt x="2603" y="11320"/>
                    </a:cubicBezTo>
                    <a:cubicBezTo>
                      <a:pt x="2604" y="11320"/>
                      <a:pt x="2604" y="11320"/>
                      <a:pt x="2605" y="11320"/>
                    </a:cubicBezTo>
                    <a:cubicBezTo>
                      <a:pt x="2615" y="11320"/>
                      <a:pt x="2628" y="11320"/>
                      <a:pt x="2637" y="11316"/>
                    </a:cubicBezTo>
                    <a:cubicBezTo>
                      <a:pt x="2722" y="11299"/>
                      <a:pt x="2776" y="11214"/>
                      <a:pt x="2756" y="11129"/>
                    </a:cubicBezTo>
                    <a:cubicBezTo>
                      <a:pt x="2739" y="11056"/>
                      <a:pt x="2678" y="11006"/>
                      <a:pt x="2608" y="11006"/>
                    </a:cubicBezTo>
                    <a:close/>
                    <a:moveTo>
                      <a:pt x="2876" y="12231"/>
                    </a:moveTo>
                    <a:cubicBezTo>
                      <a:pt x="2864" y="12231"/>
                      <a:pt x="2853" y="12232"/>
                      <a:pt x="2841" y="12235"/>
                    </a:cubicBezTo>
                    <a:cubicBezTo>
                      <a:pt x="2756" y="12255"/>
                      <a:pt x="2703" y="12335"/>
                      <a:pt x="2722" y="12420"/>
                    </a:cubicBezTo>
                    <a:cubicBezTo>
                      <a:pt x="2739" y="12491"/>
                      <a:pt x="2804" y="12541"/>
                      <a:pt x="2876" y="12542"/>
                    </a:cubicBezTo>
                    <a:cubicBezTo>
                      <a:pt x="2884" y="12542"/>
                      <a:pt x="2897" y="12542"/>
                      <a:pt x="2909" y="12539"/>
                    </a:cubicBezTo>
                    <a:cubicBezTo>
                      <a:pt x="2995" y="12520"/>
                      <a:pt x="3048" y="12440"/>
                      <a:pt x="3028" y="12354"/>
                    </a:cubicBezTo>
                    <a:cubicBezTo>
                      <a:pt x="3013" y="12281"/>
                      <a:pt x="2947" y="12231"/>
                      <a:pt x="2876" y="12231"/>
                    </a:cubicBezTo>
                    <a:close/>
                    <a:moveTo>
                      <a:pt x="3145" y="13452"/>
                    </a:moveTo>
                    <a:cubicBezTo>
                      <a:pt x="3133" y="13452"/>
                      <a:pt x="3122" y="13454"/>
                      <a:pt x="3110" y="13456"/>
                    </a:cubicBezTo>
                    <a:cubicBezTo>
                      <a:pt x="3026" y="13474"/>
                      <a:pt x="2972" y="13560"/>
                      <a:pt x="2991" y="13644"/>
                    </a:cubicBezTo>
                    <a:cubicBezTo>
                      <a:pt x="3010" y="13716"/>
                      <a:pt x="3073" y="13766"/>
                      <a:pt x="3145" y="13766"/>
                    </a:cubicBezTo>
                    <a:cubicBezTo>
                      <a:pt x="3157" y="13766"/>
                      <a:pt x="3167" y="13766"/>
                      <a:pt x="3179" y="13764"/>
                    </a:cubicBezTo>
                    <a:cubicBezTo>
                      <a:pt x="3264" y="13746"/>
                      <a:pt x="3318" y="13661"/>
                      <a:pt x="3299" y="13575"/>
                    </a:cubicBezTo>
                    <a:cubicBezTo>
                      <a:pt x="3281" y="13502"/>
                      <a:pt x="3216" y="13452"/>
                      <a:pt x="3145" y="13452"/>
                    </a:cubicBezTo>
                    <a:close/>
                    <a:moveTo>
                      <a:pt x="3419" y="14675"/>
                    </a:moveTo>
                    <a:cubicBezTo>
                      <a:pt x="3407" y="14675"/>
                      <a:pt x="3395" y="14677"/>
                      <a:pt x="3383" y="14680"/>
                    </a:cubicBezTo>
                    <a:cubicBezTo>
                      <a:pt x="3299" y="14699"/>
                      <a:pt x="3245" y="14782"/>
                      <a:pt x="3264" y="14864"/>
                    </a:cubicBezTo>
                    <a:cubicBezTo>
                      <a:pt x="3278" y="14939"/>
                      <a:pt x="3345" y="14989"/>
                      <a:pt x="3412" y="14989"/>
                    </a:cubicBezTo>
                    <a:cubicBezTo>
                      <a:pt x="3413" y="14989"/>
                      <a:pt x="3413" y="14989"/>
                      <a:pt x="3414" y="14989"/>
                    </a:cubicBezTo>
                    <a:cubicBezTo>
                      <a:pt x="3426" y="14989"/>
                      <a:pt x="3439" y="14986"/>
                      <a:pt x="3449" y="14984"/>
                    </a:cubicBezTo>
                    <a:cubicBezTo>
                      <a:pt x="3533" y="14963"/>
                      <a:pt x="3587" y="14883"/>
                      <a:pt x="3568" y="14799"/>
                    </a:cubicBezTo>
                    <a:cubicBezTo>
                      <a:pt x="3551" y="14725"/>
                      <a:pt x="3490" y="14675"/>
                      <a:pt x="3419" y="14675"/>
                    </a:cubicBezTo>
                    <a:close/>
                    <a:moveTo>
                      <a:pt x="3690" y="15900"/>
                    </a:moveTo>
                    <a:cubicBezTo>
                      <a:pt x="3678" y="15900"/>
                      <a:pt x="3665" y="15901"/>
                      <a:pt x="3652" y="15904"/>
                    </a:cubicBezTo>
                    <a:cubicBezTo>
                      <a:pt x="3568" y="15920"/>
                      <a:pt x="3514" y="16005"/>
                      <a:pt x="3533" y="16089"/>
                    </a:cubicBezTo>
                    <a:cubicBezTo>
                      <a:pt x="3549" y="16161"/>
                      <a:pt x="3614" y="16212"/>
                      <a:pt x="3687" y="16212"/>
                    </a:cubicBezTo>
                    <a:cubicBezTo>
                      <a:pt x="3695" y="16212"/>
                      <a:pt x="3710" y="16212"/>
                      <a:pt x="3718" y="16208"/>
                    </a:cubicBezTo>
                    <a:cubicBezTo>
                      <a:pt x="3806" y="16190"/>
                      <a:pt x="3860" y="16106"/>
                      <a:pt x="3837" y="16021"/>
                    </a:cubicBezTo>
                    <a:cubicBezTo>
                      <a:pt x="3825" y="15949"/>
                      <a:pt x="3761" y="15900"/>
                      <a:pt x="3690" y="15900"/>
                    </a:cubicBezTo>
                    <a:close/>
                    <a:moveTo>
                      <a:pt x="3957" y="17122"/>
                    </a:moveTo>
                    <a:cubicBezTo>
                      <a:pt x="3945" y="17122"/>
                      <a:pt x="3933" y="17123"/>
                      <a:pt x="3922" y="17126"/>
                    </a:cubicBezTo>
                    <a:cubicBezTo>
                      <a:pt x="3837" y="17144"/>
                      <a:pt x="3783" y="17229"/>
                      <a:pt x="3802" y="17314"/>
                    </a:cubicBezTo>
                    <a:cubicBezTo>
                      <a:pt x="3818" y="17385"/>
                      <a:pt x="3884" y="17435"/>
                      <a:pt x="3956" y="17435"/>
                    </a:cubicBezTo>
                    <a:cubicBezTo>
                      <a:pt x="3966" y="17435"/>
                      <a:pt x="3979" y="17433"/>
                      <a:pt x="3991" y="17433"/>
                    </a:cubicBezTo>
                    <a:cubicBezTo>
                      <a:pt x="4075" y="17415"/>
                      <a:pt x="4129" y="17331"/>
                      <a:pt x="4110" y="17245"/>
                    </a:cubicBezTo>
                    <a:cubicBezTo>
                      <a:pt x="4094" y="17172"/>
                      <a:pt x="4029" y="17122"/>
                      <a:pt x="3957" y="171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673300" y="3886825"/>
                <a:ext cx="76175" cy="313575"/>
              </a:xfrm>
              <a:custGeom>
                <a:avLst/>
                <a:gdLst/>
                <a:ahLst/>
                <a:cxnLst/>
                <a:rect l="l" t="t" r="r" b="b"/>
                <a:pathLst>
                  <a:path w="3047" h="12543" extrusionOk="0">
                    <a:moveTo>
                      <a:pt x="173" y="1"/>
                    </a:moveTo>
                    <a:cubicBezTo>
                      <a:pt x="162" y="1"/>
                      <a:pt x="150" y="2"/>
                      <a:pt x="138" y="4"/>
                    </a:cubicBezTo>
                    <a:cubicBezTo>
                      <a:pt x="54" y="20"/>
                      <a:pt x="0" y="104"/>
                      <a:pt x="19" y="189"/>
                    </a:cubicBezTo>
                    <a:cubicBezTo>
                      <a:pt x="35" y="263"/>
                      <a:pt x="100" y="312"/>
                      <a:pt x="173" y="312"/>
                    </a:cubicBezTo>
                    <a:cubicBezTo>
                      <a:pt x="182" y="312"/>
                      <a:pt x="196" y="312"/>
                      <a:pt x="207" y="308"/>
                    </a:cubicBezTo>
                    <a:cubicBezTo>
                      <a:pt x="292" y="289"/>
                      <a:pt x="346" y="209"/>
                      <a:pt x="327" y="124"/>
                    </a:cubicBezTo>
                    <a:cubicBezTo>
                      <a:pt x="311" y="51"/>
                      <a:pt x="246" y="1"/>
                      <a:pt x="173" y="1"/>
                    </a:cubicBezTo>
                    <a:close/>
                    <a:moveTo>
                      <a:pt x="443" y="1224"/>
                    </a:moveTo>
                    <a:cubicBezTo>
                      <a:pt x="431" y="1224"/>
                      <a:pt x="419" y="1225"/>
                      <a:pt x="406" y="1228"/>
                    </a:cubicBezTo>
                    <a:cubicBezTo>
                      <a:pt x="322" y="1246"/>
                      <a:pt x="268" y="1330"/>
                      <a:pt x="287" y="1415"/>
                    </a:cubicBezTo>
                    <a:cubicBezTo>
                      <a:pt x="308" y="1487"/>
                      <a:pt x="370" y="1535"/>
                      <a:pt x="441" y="1538"/>
                    </a:cubicBezTo>
                    <a:cubicBezTo>
                      <a:pt x="453" y="1538"/>
                      <a:pt x="464" y="1534"/>
                      <a:pt x="476" y="1534"/>
                    </a:cubicBezTo>
                    <a:cubicBezTo>
                      <a:pt x="560" y="1516"/>
                      <a:pt x="614" y="1432"/>
                      <a:pt x="595" y="1347"/>
                    </a:cubicBezTo>
                    <a:cubicBezTo>
                      <a:pt x="579" y="1274"/>
                      <a:pt x="515" y="1224"/>
                      <a:pt x="443" y="1224"/>
                    </a:cubicBezTo>
                    <a:close/>
                    <a:moveTo>
                      <a:pt x="714" y="2446"/>
                    </a:moveTo>
                    <a:cubicBezTo>
                      <a:pt x="702" y="2446"/>
                      <a:pt x="691" y="2448"/>
                      <a:pt x="679" y="2450"/>
                    </a:cubicBezTo>
                    <a:cubicBezTo>
                      <a:pt x="595" y="2469"/>
                      <a:pt x="541" y="2549"/>
                      <a:pt x="560" y="2635"/>
                    </a:cubicBezTo>
                    <a:cubicBezTo>
                      <a:pt x="577" y="2711"/>
                      <a:pt x="639" y="2757"/>
                      <a:pt x="710" y="2757"/>
                    </a:cubicBezTo>
                    <a:cubicBezTo>
                      <a:pt x="722" y="2757"/>
                      <a:pt x="736" y="2757"/>
                      <a:pt x="745" y="2754"/>
                    </a:cubicBezTo>
                    <a:cubicBezTo>
                      <a:pt x="829" y="2735"/>
                      <a:pt x="883" y="2654"/>
                      <a:pt x="864" y="2569"/>
                    </a:cubicBezTo>
                    <a:cubicBezTo>
                      <a:pt x="847" y="2496"/>
                      <a:pt x="785" y="2446"/>
                      <a:pt x="714" y="2446"/>
                    </a:cubicBezTo>
                    <a:close/>
                    <a:moveTo>
                      <a:pt x="983" y="3669"/>
                    </a:moveTo>
                    <a:cubicBezTo>
                      <a:pt x="972" y="3669"/>
                      <a:pt x="960" y="3670"/>
                      <a:pt x="949" y="3673"/>
                    </a:cubicBezTo>
                    <a:cubicBezTo>
                      <a:pt x="864" y="3691"/>
                      <a:pt x="810" y="3775"/>
                      <a:pt x="829" y="3860"/>
                    </a:cubicBezTo>
                    <a:cubicBezTo>
                      <a:pt x="846" y="3932"/>
                      <a:pt x="912" y="3981"/>
                      <a:pt x="983" y="3982"/>
                    </a:cubicBezTo>
                    <a:cubicBezTo>
                      <a:pt x="991" y="3982"/>
                      <a:pt x="1006" y="3982"/>
                      <a:pt x="1018" y="3979"/>
                    </a:cubicBezTo>
                    <a:cubicBezTo>
                      <a:pt x="1100" y="3961"/>
                      <a:pt x="1156" y="3876"/>
                      <a:pt x="1137" y="3792"/>
                    </a:cubicBezTo>
                    <a:cubicBezTo>
                      <a:pt x="1121" y="3719"/>
                      <a:pt x="1056" y="3669"/>
                      <a:pt x="983" y="3669"/>
                    </a:cubicBezTo>
                    <a:close/>
                    <a:moveTo>
                      <a:pt x="1255" y="4893"/>
                    </a:moveTo>
                    <a:cubicBezTo>
                      <a:pt x="1243" y="4893"/>
                      <a:pt x="1231" y="4895"/>
                      <a:pt x="1219" y="4897"/>
                    </a:cubicBezTo>
                    <a:cubicBezTo>
                      <a:pt x="1133" y="4917"/>
                      <a:pt x="1080" y="4996"/>
                      <a:pt x="1100" y="5082"/>
                    </a:cubicBezTo>
                    <a:cubicBezTo>
                      <a:pt x="1114" y="5156"/>
                      <a:pt x="1181" y="5207"/>
                      <a:pt x="1252" y="5207"/>
                    </a:cubicBezTo>
                    <a:cubicBezTo>
                      <a:pt x="1264" y="5207"/>
                      <a:pt x="1275" y="5204"/>
                      <a:pt x="1287" y="5201"/>
                    </a:cubicBezTo>
                    <a:cubicBezTo>
                      <a:pt x="1371" y="5181"/>
                      <a:pt x="1425" y="5101"/>
                      <a:pt x="1406" y="5017"/>
                    </a:cubicBezTo>
                    <a:cubicBezTo>
                      <a:pt x="1391" y="4943"/>
                      <a:pt x="1326" y="4893"/>
                      <a:pt x="1255" y="4893"/>
                    </a:cubicBezTo>
                    <a:close/>
                    <a:moveTo>
                      <a:pt x="1524" y="6112"/>
                    </a:moveTo>
                    <a:cubicBezTo>
                      <a:pt x="1513" y="6112"/>
                      <a:pt x="1502" y="6114"/>
                      <a:pt x="1491" y="6116"/>
                    </a:cubicBezTo>
                    <a:cubicBezTo>
                      <a:pt x="1404" y="6134"/>
                      <a:pt x="1352" y="6220"/>
                      <a:pt x="1371" y="6304"/>
                    </a:cubicBezTo>
                    <a:cubicBezTo>
                      <a:pt x="1387" y="6376"/>
                      <a:pt x="1448" y="6426"/>
                      <a:pt x="1518" y="6426"/>
                    </a:cubicBezTo>
                    <a:cubicBezTo>
                      <a:pt x="1520" y="6426"/>
                      <a:pt x="1521" y="6426"/>
                      <a:pt x="1523" y="6426"/>
                    </a:cubicBezTo>
                    <a:cubicBezTo>
                      <a:pt x="1535" y="6426"/>
                      <a:pt x="1548" y="6426"/>
                      <a:pt x="1556" y="6424"/>
                    </a:cubicBezTo>
                    <a:cubicBezTo>
                      <a:pt x="1642" y="6406"/>
                      <a:pt x="1696" y="6321"/>
                      <a:pt x="1675" y="6235"/>
                    </a:cubicBezTo>
                    <a:cubicBezTo>
                      <a:pt x="1659" y="6162"/>
                      <a:pt x="1594" y="6112"/>
                      <a:pt x="1524" y="6112"/>
                    </a:cubicBezTo>
                    <a:close/>
                    <a:moveTo>
                      <a:pt x="1795" y="7338"/>
                    </a:moveTo>
                    <a:cubicBezTo>
                      <a:pt x="1784" y="7338"/>
                      <a:pt x="1773" y="7340"/>
                      <a:pt x="1761" y="7342"/>
                    </a:cubicBezTo>
                    <a:cubicBezTo>
                      <a:pt x="1675" y="7360"/>
                      <a:pt x="1622" y="7445"/>
                      <a:pt x="1642" y="7530"/>
                    </a:cubicBezTo>
                    <a:cubicBezTo>
                      <a:pt x="1656" y="7602"/>
                      <a:pt x="1722" y="7652"/>
                      <a:pt x="1794" y="7652"/>
                    </a:cubicBezTo>
                    <a:cubicBezTo>
                      <a:pt x="1804" y="7652"/>
                      <a:pt x="1817" y="7650"/>
                      <a:pt x="1829" y="7650"/>
                    </a:cubicBezTo>
                    <a:cubicBezTo>
                      <a:pt x="1911" y="7632"/>
                      <a:pt x="1965" y="7546"/>
                      <a:pt x="1946" y="7461"/>
                    </a:cubicBezTo>
                    <a:cubicBezTo>
                      <a:pt x="1928" y="7388"/>
                      <a:pt x="1866" y="7338"/>
                      <a:pt x="1795" y="7338"/>
                    </a:cubicBezTo>
                    <a:close/>
                    <a:moveTo>
                      <a:pt x="2066" y="8563"/>
                    </a:moveTo>
                    <a:cubicBezTo>
                      <a:pt x="2054" y="8563"/>
                      <a:pt x="2042" y="8564"/>
                      <a:pt x="2030" y="8567"/>
                    </a:cubicBezTo>
                    <a:cubicBezTo>
                      <a:pt x="1946" y="8581"/>
                      <a:pt x="1892" y="8666"/>
                      <a:pt x="1911" y="8752"/>
                    </a:cubicBezTo>
                    <a:cubicBezTo>
                      <a:pt x="1925" y="8823"/>
                      <a:pt x="1991" y="8873"/>
                      <a:pt x="2065" y="8873"/>
                    </a:cubicBezTo>
                    <a:cubicBezTo>
                      <a:pt x="2073" y="8873"/>
                      <a:pt x="2086" y="8873"/>
                      <a:pt x="2098" y="8871"/>
                    </a:cubicBezTo>
                    <a:cubicBezTo>
                      <a:pt x="2184" y="8850"/>
                      <a:pt x="2238" y="8767"/>
                      <a:pt x="2217" y="8686"/>
                    </a:cubicBezTo>
                    <a:cubicBezTo>
                      <a:pt x="2202" y="8613"/>
                      <a:pt x="2138" y="8563"/>
                      <a:pt x="2066" y="8563"/>
                    </a:cubicBezTo>
                    <a:close/>
                    <a:moveTo>
                      <a:pt x="2336" y="9784"/>
                    </a:moveTo>
                    <a:cubicBezTo>
                      <a:pt x="2324" y="9784"/>
                      <a:pt x="2312" y="9785"/>
                      <a:pt x="2301" y="9788"/>
                    </a:cubicBezTo>
                    <a:cubicBezTo>
                      <a:pt x="2214" y="9806"/>
                      <a:pt x="2163" y="9891"/>
                      <a:pt x="2179" y="9975"/>
                    </a:cubicBezTo>
                    <a:cubicBezTo>
                      <a:pt x="2198" y="10047"/>
                      <a:pt x="2261" y="10098"/>
                      <a:pt x="2333" y="10098"/>
                    </a:cubicBezTo>
                    <a:cubicBezTo>
                      <a:pt x="2345" y="10098"/>
                      <a:pt x="2354" y="10094"/>
                      <a:pt x="2366" y="10094"/>
                    </a:cubicBezTo>
                    <a:cubicBezTo>
                      <a:pt x="2452" y="10076"/>
                      <a:pt x="2506" y="9992"/>
                      <a:pt x="2485" y="9907"/>
                    </a:cubicBezTo>
                    <a:cubicBezTo>
                      <a:pt x="2469" y="9834"/>
                      <a:pt x="2405" y="9784"/>
                      <a:pt x="2336" y="9784"/>
                    </a:cubicBezTo>
                    <a:close/>
                    <a:moveTo>
                      <a:pt x="2605" y="11008"/>
                    </a:moveTo>
                    <a:cubicBezTo>
                      <a:pt x="2594" y="11008"/>
                      <a:pt x="2583" y="11009"/>
                      <a:pt x="2571" y="11012"/>
                    </a:cubicBezTo>
                    <a:cubicBezTo>
                      <a:pt x="2485" y="11031"/>
                      <a:pt x="2432" y="11112"/>
                      <a:pt x="2452" y="11196"/>
                    </a:cubicBezTo>
                    <a:cubicBezTo>
                      <a:pt x="2468" y="11271"/>
                      <a:pt x="2531" y="11319"/>
                      <a:pt x="2602" y="11319"/>
                    </a:cubicBezTo>
                    <a:cubicBezTo>
                      <a:pt x="2614" y="11319"/>
                      <a:pt x="2627" y="11319"/>
                      <a:pt x="2637" y="11315"/>
                    </a:cubicBezTo>
                    <a:cubicBezTo>
                      <a:pt x="2721" y="11296"/>
                      <a:pt x="2775" y="11215"/>
                      <a:pt x="2756" y="11131"/>
                    </a:cubicBezTo>
                    <a:cubicBezTo>
                      <a:pt x="2738" y="11058"/>
                      <a:pt x="2676" y="11008"/>
                      <a:pt x="2605" y="11008"/>
                    </a:cubicBezTo>
                    <a:close/>
                    <a:moveTo>
                      <a:pt x="2875" y="12229"/>
                    </a:moveTo>
                    <a:cubicBezTo>
                      <a:pt x="2864" y="12229"/>
                      <a:pt x="2852" y="12230"/>
                      <a:pt x="2840" y="12233"/>
                    </a:cubicBezTo>
                    <a:cubicBezTo>
                      <a:pt x="2756" y="12251"/>
                      <a:pt x="2702" y="12335"/>
                      <a:pt x="2721" y="12421"/>
                    </a:cubicBezTo>
                    <a:cubicBezTo>
                      <a:pt x="2738" y="12493"/>
                      <a:pt x="2804" y="12543"/>
                      <a:pt x="2875" y="12543"/>
                    </a:cubicBezTo>
                    <a:cubicBezTo>
                      <a:pt x="2883" y="12543"/>
                      <a:pt x="2896" y="12543"/>
                      <a:pt x="2908" y="12540"/>
                    </a:cubicBezTo>
                    <a:cubicBezTo>
                      <a:pt x="2994" y="12522"/>
                      <a:pt x="3047" y="12437"/>
                      <a:pt x="3028" y="12352"/>
                    </a:cubicBezTo>
                    <a:cubicBezTo>
                      <a:pt x="3012" y="12279"/>
                      <a:pt x="2947" y="12229"/>
                      <a:pt x="2875" y="122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636400" y="3959650"/>
                <a:ext cx="55950" cy="221800"/>
              </a:xfrm>
              <a:custGeom>
                <a:avLst/>
                <a:gdLst/>
                <a:ahLst/>
                <a:cxnLst/>
                <a:rect l="l" t="t" r="r" b="b"/>
                <a:pathLst>
                  <a:path w="2238" h="8872" extrusionOk="0">
                    <a:moveTo>
                      <a:pt x="174" y="1"/>
                    </a:moveTo>
                    <a:cubicBezTo>
                      <a:pt x="163" y="1"/>
                      <a:pt x="151" y="2"/>
                      <a:pt x="139" y="4"/>
                    </a:cubicBezTo>
                    <a:cubicBezTo>
                      <a:pt x="54" y="23"/>
                      <a:pt x="0" y="104"/>
                      <a:pt x="20" y="189"/>
                    </a:cubicBezTo>
                    <a:cubicBezTo>
                      <a:pt x="36" y="264"/>
                      <a:pt x="101" y="312"/>
                      <a:pt x="173" y="312"/>
                    </a:cubicBezTo>
                    <a:cubicBezTo>
                      <a:pt x="182" y="312"/>
                      <a:pt x="195" y="312"/>
                      <a:pt x="207" y="308"/>
                    </a:cubicBezTo>
                    <a:cubicBezTo>
                      <a:pt x="292" y="289"/>
                      <a:pt x="346" y="209"/>
                      <a:pt x="326" y="124"/>
                    </a:cubicBezTo>
                    <a:cubicBezTo>
                      <a:pt x="311" y="50"/>
                      <a:pt x="246" y="1"/>
                      <a:pt x="174" y="1"/>
                    </a:cubicBezTo>
                    <a:close/>
                    <a:moveTo>
                      <a:pt x="443" y="1222"/>
                    </a:moveTo>
                    <a:cubicBezTo>
                      <a:pt x="432" y="1222"/>
                      <a:pt x="420" y="1223"/>
                      <a:pt x="409" y="1226"/>
                    </a:cubicBezTo>
                    <a:cubicBezTo>
                      <a:pt x="324" y="1243"/>
                      <a:pt x="270" y="1329"/>
                      <a:pt x="290" y="1414"/>
                    </a:cubicBezTo>
                    <a:cubicBezTo>
                      <a:pt x="306" y="1485"/>
                      <a:pt x="372" y="1535"/>
                      <a:pt x="443" y="1535"/>
                    </a:cubicBezTo>
                    <a:cubicBezTo>
                      <a:pt x="455" y="1535"/>
                      <a:pt x="465" y="1535"/>
                      <a:pt x="477" y="1533"/>
                    </a:cubicBezTo>
                    <a:cubicBezTo>
                      <a:pt x="562" y="1515"/>
                      <a:pt x="616" y="1430"/>
                      <a:pt x="596" y="1345"/>
                    </a:cubicBezTo>
                    <a:cubicBezTo>
                      <a:pt x="580" y="1272"/>
                      <a:pt x="515" y="1222"/>
                      <a:pt x="443" y="1222"/>
                    </a:cubicBezTo>
                    <a:close/>
                    <a:moveTo>
                      <a:pt x="716" y="2446"/>
                    </a:moveTo>
                    <a:cubicBezTo>
                      <a:pt x="705" y="2446"/>
                      <a:pt x="693" y="2448"/>
                      <a:pt x="682" y="2450"/>
                    </a:cubicBezTo>
                    <a:cubicBezTo>
                      <a:pt x="596" y="2469"/>
                      <a:pt x="542" y="2550"/>
                      <a:pt x="562" y="2635"/>
                    </a:cubicBezTo>
                    <a:cubicBezTo>
                      <a:pt x="578" y="2709"/>
                      <a:pt x="641" y="2760"/>
                      <a:pt x="713" y="2760"/>
                    </a:cubicBezTo>
                    <a:cubicBezTo>
                      <a:pt x="724" y="2760"/>
                      <a:pt x="738" y="2756"/>
                      <a:pt x="747" y="2754"/>
                    </a:cubicBezTo>
                    <a:cubicBezTo>
                      <a:pt x="832" y="2735"/>
                      <a:pt x="885" y="2654"/>
                      <a:pt x="866" y="2569"/>
                    </a:cubicBezTo>
                    <a:cubicBezTo>
                      <a:pt x="849" y="2496"/>
                      <a:pt x="787" y="2446"/>
                      <a:pt x="716" y="2446"/>
                    </a:cubicBezTo>
                    <a:close/>
                    <a:moveTo>
                      <a:pt x="986" y="3668"/>
                    </a:moveTo>
                    <a:cubicBezTo>
                      <a:pt x="974" y="3668"/>
                      <a:pt x="962" y="3669"/>
                      <a:pt x="951" y="3671"/>
                    </a:cubicBezTo>
                    <a:cubicBezTo>
                      <a:pt x="866" y="3689"/>
                      <a:pt x="813" y="3774"/>
                      <a:pt x="832" y="3859"/>
                    </a:cubicBezTo>
                    <a:cubicBezTo>
                      <a:pt x="846" y="3930"/>
                      <a:pt x="914" y="3981"/>
                      <a:pt x="985" y="3981"/>
                    </a:cubicBezTo>
                    <a:cubicBezTo>
                      <a:pt x="994" y="3981"/>
                      <a:pt x="1007" y="3981"/>
                      <a:pt x="1016" y="3978"/>
                    </a:cubicBezTo>
                    <a:cubicBezTo>
                      <a:pt x="1104" y="3960"/>
                      <a:pt x="1153" y="3875"/>
                      <a:pt x="1138" y="3791"/>
                    </a:cubicBezTo>
                    <a:cubicBezTo>
                      <a:pt x="1122" y="3717"/>
                      <a:pt x="1058" y="3668"/>
                      <a:pt x="986" y="3668"/>
                    </a:cubicBezTo>
                    <a:close/>
                    <a:moveTo>
                      <a:pt x="1255" y="4891"/>
                    </a:moveTo>
                    <a:cubicBezTo>
                      <a:pt x="1243" y="4891"/>
                      <a:pt x="1232" y="4892"/>
                      <a:pt x="1220" y="4895"/>
                    </a:cubicBezTo>
                    <a:cubicBezTo>
                      <a:pt x="1135" y="4913"/>
                      <a:pt x="1082" y="4999"/>
                      <a:pt x="1101" y="5083"/>
                    </a:cubicBezTo>
                    <a:cubicBezTo>
                      <a:pt x="1116" y="5155"/>
                      <a:pt x="1182" y="5205"/>
                      <a:pt x="1255" y="5205"/>
                    </a:cubicBezTo>
                    <a:cubicBezTo>
                      <a:pt x="1263" y="5205"/>
                      <a:pt x="1277" y="5202"/>
                      <a:pt x="1289" y="5202"/>
                    </a:cubicBezTo>
                    <a:cubicBezTo>
                      <a:pt x="1374" y="5185"/>
                      <a:pt x="1427" y="5100"/>
                      <a:pt x="1408" y="5014"/>
                    </a:cubicBezTo>
                    <a:cubicBezTo>
                      <a:pt x="1393" y="4941"/>
                      <a:pt x="1327" y="4891"/>
                      <a:pt x="1255" y="4891"/>
                    </a:cubicBezTo>
                    <a:close/>
                    <a:moveTo>
                      <a:pt x="1527" y="6116"/>
                    </a:moveTo>
                    <a:cubicBezTo>
                      <a:pt x="1516" y="6116"/>
                      <a:pt x="1504" y="6117"/>
                      <a:pt x="1493" y="6120"/>
                    </a:cubicBezTo>
                    <a:cubicBezTo>
                      <a:pt x="1408" y="6134"/>
                      <a:pt x="1356" y="6220"/>
                      <a:pt x="1370" y="6304"/>
                    </a:cubicBezTo>
                    <a:cubicBezTo>
                      <a:pt x="1388" y="6376"/>
                      <a:pt x="1451" y="6426"/>
                      <a:pt x="1524" y="6426"/>
                    </a:cubicBezTo>
                    <a:cubicBezTo>
                      <a:pt x="1536" y="6426"/>
                      <a:pt x="1546" y="6426"/>
                      <a:pt x="1558" y="6424"/>
                    </a:cubicBezTo>
                    <a:cubicBezTo>
                      <a:pt x="1643" y="6405"/>
                      <a:pt x="1697" y="6321"/>
                      <a:pt x="1678" y="6239"/>
                    </a:cubicBezTo>
                    <a:cubicBezTo>
                      <a:pt x="1661" y="6166"/>
                      <a:pt x="1598" y="6116"/>
                      <a:pt x="1527" y="6116"/>
                    </a:cubicBezTo>
                    <a:close/>
                    <a:moveTo>
                      <a:pt x="1795" y="7337"/>
                    </a:moveTo>
                    <a:cubicBezTo>
                      <a:pt x="1784" y="7337"/>
                      <a:pt x="1772" y="7338"/>
                      <a:pt x="1761" y="7341"/>
                    </a:cubicBezTo>
                    <a:cubicBezTo>
                      <a:pt x="1676" y="7359"/>
                      <a:pt x="1623" y="7443"/>
                      <a:pt x="1642" y="7528"/>
                    </a:cubicBezTo>
                    <a:cubicBezTo>
                      <a:pt x="1658" y="7599"/>
                      <a:pt x="1724" y="7651"/>
                      <a:pt x="1792" y="7651"/>
                    </a:cubicBezTo>
                    <a:cubicBezTo>
                      <a:pt x="1804" y="7651"/>
                      <a:pt x="1817" y="7651"/>
                      <a:pt x="1826" y="7647"/>
                    </a:cubicBezTo>
                    <a:cubicBezTo>
                      <a:pt x="1911" y="7629"/>
                      <a:pt x="1965" y="7545"/>
                      <a:pt x="1946" y="7460"/>
                    </a:cubicBezTo>
                    <a:cubicBezTo>
                      <a:pt x="1929" y="7387"/>
                      <a:pt x="1866" y="7337"/>
                      <a:pt x="1795" y="7337"/>
                    </a:cubicBezTo>
                    <a:close/>
                    <a:moveTo>
                      <a:pt x="2065" y="8561"/>
                    </a:moveTo>
                    <a:cubicBezTo>
                      <a:pt x="2053" y="8561"/>
                      <a:pt x="2042" y="8562"/>
                      <a:pt x="2030" y="8565"/>
                    </a:cubicBezTo>
                    <a:cubicBezTo>
                      <a:pt x="1946" y="8585"/>
                      <a:pt x="1892" y="8665"/>
                      <a:pt x="1911" y="8749"/>
                    </a:cubicBezTo>
                    <a:cubicBezTo>
                      <a:pt x="1928" y="8821"/>
                      <a:pt x="1993" y="8872"/>
                      <a:pt x="2065" y="8872"/>
                    </a:cubicBezTo>
                    <a:cubicBezTo>
                      <a:pt x="2073" y="8872"/>
                      <a:pt x="2087" y="8872"/>
                      <a:pt x="2099" y="8868"/>
                    </a:cubicBezTo>
                    <a:cubicBezTo>
                      <a:pt x="2184" y="8849"/>
                      <a:pt x="2237" y="8769"/>
                      <a:pt x="2218" y="8684"/>
                    </a:cubicBezTo>
                    <a:cubicBezTo>
                      <a:pt x="2201" y="8611"/>
                      <a:pt x="2136"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1712775" y="3807575"/>
                <a:ext cx="103175" cy="435875"/>
              </a:xfrm>
              <a:custGeom>
                <a:avLst/>
                <a:gdLst/>
                <a:ahLst/>
                <a:cxnLst/>
                <a:rect l="l" t="t" r="r" b="b"/>
                <a:pathLst>
                  <a:path w="4127" h="17435" extrusionOk="0">
                    <a:moveTo>
                      <a:pt x="175" y="0"/>
                    </a:moveTo>
                    <a:cubicBezTo>
                      <a:pt x="163" y="0"/>
                      <a:pt x="152" y="2"/>
                      <a:pt x="140" y="4"/>
                    </a:cubicBezTo>
                    <a:cubicBezTo>
                      <a:pt x="55" y="22"/>
                      <a:pt x="1" y="107"/>
                      <a:pt x="21" y="192"/>
                    </a:cubicBezTo>
                    <a:cubicBezTo>
                      <a:pt x="37" y="264"/>
                      <a:pt x="100" y="314"/>
                      <a:pt x="171" y="314"/>
                    </a:cubicBezTo>
                    <a:cubicBezTo>
                      <a:pt x="183" y="314"/>
                      <a:pt x="196" y="314"/>
                      <a:pt x="206" y="312"/>
                    </a:cubicBezTo>
                    <a:cubicBezTo>
                      <a:pt x="290" y="291"/>
                      <a:pt x="344" y="208"/>
                      <a:pt x="325" y="123"/>
                    </a:cubicBezTo>
                    <a:cubicBezTo>
                      <a:pt x="308" y="50"/>
                      <a:pt x="246" y="0"/>
                      <a:pt x="175" y="0"/>
                    </a:cubicBezTo>
                    <a:close/>
                    <a:moveTo>
                      <a:pt x="446" y="1225"/>
                    </a:moveTo>
                    <a:cubicBezTo>
                      <a:pt x="434" y="1225"/>
                      <a:pt x="422" y="1226"/>
                      <a:pt x="410" y="1229"/>
                    </a:cubicBezTo>
                    <a:cubicBezTo>
                      <a:pt x="325" y="1248"/>
                      <a:pt x="271" y="1328"/>
                      <a:pt x="290" y="1414"/>
                    </a:cubicBezTo>
                    <a:cubicBezTo>
                      <a:pt x="307" y="1487"/>
                      <a:pt x="373" y="1535"/>
                      <a:pt x="444" y="1535"/>
                    </a:cubicBezTo>
                    <a:cubicBezTo>
                      <a:pt x="452" y="1535"/>
                      <a:pt x="466" y="1535"/>
                      <a:pt x="478" y="1533"/>
                    </a:cubicBezTo>
                    <a:cubicBezTo>
                      <a:pt x="563" y="1512"/>
                      <a:pt x="613" y="1433"/>
                      <a:pt x="597" y="1348"/>
                    </a:cubicBezTo>
                    <a:cubicBezTo>
                      <a:pt x="581" y="1274"/>
                      <a:pt x="517" y="1225"/>
                      <a:pt x="446" y="1225"/>
                    </a:cubicBezTo>
                    <a:close/>
                    <a:moveTo>
                      <a:pt x="713" y="2445"/>
                    </a:moveTo>
                    <a:cubicBezTo>
                      <a:pt x="702" y="2445"/>
                      <a:pt x="690" y="2446"/>
                      <a:pt x="679" y="2449"/>
                    </a:cubicBezTo>
                    <a:cubicBezTo>
                      <a:pt x="594" y="2468"/>
                      <a:pt x="541" y="2553"/>
                      <a:pt x="560" y="2637"/>
                    </a:cubicBezTo>
                    <a:cubicBezTo>
                      <a:pt x="576" y="2709"/>
                      <a:pt x="642" y="2760"/>
                      <a:pt x="713" y="2760"/>
                    </a:cubicBezTo>
                    <a:cubicBezTo>
                      <a:pt x="725" y="2760"/>
                      <a:pt x="736" y="2760"/>
                      <a:pt x="748" y="2756"/>
                    </a:cubicBezTo>
                    <a:cubicBezTo>
                      <a:pt x="833" y="2738"/>
                      <a:pt x="886" y="2654"/>
                      <a:pt x="867" y="2568"/>
                    </a:cubicBezTo>
                    <a:cubicBezTo>
                      <a:pt x="852" y="2495"/>
                      <a:pt x="786" y="2445"/>
                      <a:pt x="713" y="2445"/>
                    </a:cubicBezTo>
                    <a:close/>
                    <a:moveTo>
                      <a:pt x="986" y="3670"/>
                    </a:moveTo>
                    <a:cubicBezTo>
                      <a:pt x="975" y="3670"/>
                      <a:pt x="963" y="3671"/>
                      <a:pt x="952" y="3674"/>
                    </a:cubicBezTo>
                    <a:cubicBezTo>
                      <a:pt x="867" y="3693"/>
                      <a:pt x="813" y="3774"/>
                      <a:pt x="833" y="3858"/>
                    </a:cubicBezTo>
                    <a:cubicBezTo>
                      <a:pt x="849" y="3932"/>
                      <a:pt x="911" y="3981"/>
                      <a:pt x="983" y="3981"/>
                    </a:cubicBezTo>
                    <a:cubicBezTo>
                      <a:pt x="995" y="3981"/>
                      <a:pt x="1005" y="3981"/>
                      <a:pt x="1017" y="3977"/>
                    </a:cubicBezTo>
                    <a:cubicBezTo>
                      <a:pt x="1102" y="3958"/>
                      <a:pt x="1155" y="3877"/>
                      <a:pt x="1136" y="3793"/>
                    </a:cubicBezTo>
                    <a:cubicBezTo>
                      <a:pt x="1120" y="3720"/>
                      <a:pt x="1057" y="3670"/>
                      <a:pt x="986" y="3670"/>
                    </a:cubicBezTo>
                    <a:close/>
                    <a:moveTo>
                      <a:pt x="1249" y="4892"/>
                    </a:moveTo>
                    <a:cubicBezTo>
                      <a:pt x="1240" y="4892"/>
                      <a:pt x="1230" y="4893"/>
                      <a:pt x="1221" y="4895"/>
                    </a:cubicBezTo>
                    <a:cubicBezTo>
                      <a:pt x="1136" y="4913"/>
                      <a:pt x="1083" y="4997"/>
                      <a:pt x="1102" y="5083"/>
                    </a:cubicBezTo>
                    <a:cubicBezTo>
                      <a:pt x="1117" y="5153"/>
                      <a:pt x="1179" y="5205"/>
                      <a:pt x="1252" y="5205"/>
                    </a:cubicBezTo>
                    <a:cubicBezTo>
                      <a:pt x="1264" y="5205"/>
                      <a:pt x="1278" y="5205"/>
                      <a:pt x="1286" y="5202"/>
                    </a:cubicBezTo>
                    <a:cubicBezTo>
                      <a:pt x="1371" y="5183"/>
                      <a:pt x="1425" y="5099"/>
                      <a:pt x="1406" y="5014"/>
                    </a:cubicBezTo>
                    <a:cubicBezTo>
                      <a:pt x="1389" y="4941"/>
                      <a:pt x="1323" y="4892"/>
                      <a:pt x="1249" y="4892"/>
                    </a:cubicBezTo>
                    <a:close/>
                    <a:moveTo>
                      <a:pt x="1527" y="6115"/>
                    </a:moveTo>
                    <a:cubicBezTo>
                      <a:pt x="1515" y="6115"/>
                      <a:pt x="1502" y="6117"/>
                      <a:pt x="1490" y="6120"/>
                    </a:cubicBezTo>
                    <a:cubicBezTo>
                      <a:pt x="1406" y="6137"/>
                      <a:pt x="1352" y="6222"/>
                      <a:pt x="1371" y="6307"/>
                    </a:cubicBezTo>
                    <a:cubicBezTo>
                      <a:pt x="1387" y="6378"/>
                      <a:pt x="1452" y="6429"/>
                      <a:pt x="1525" y="6429"/>
                    </a:cubicBezTo>
                    <a:cubicBezTo>
                      <a:pt x="1537" y="6429"/>
                      <a:pt x="1547" y="6426"/>
                      <a:pt x="1559" y="6426"/>
                    </a:cubicBezTo>
                    <a:cubicBezTo>
                      <a:pt x="1644" y="6408"/>
                      <a:pt x="1698" y="6323"/>
                      <a:pt x="1678" y="6239"/>
                    </a:cubicBezTo>
                    <a:cubicBezTo>
                      <a:pt x="1663" y="6165"/>
                      <a:pt x="1599" y="6115"/>
                      <a:pt x="1527" y="6115"/>
                    </a:cubicBezTo>
                    <a:close/>
                    <a:moveTo>
                      <a:pt x="1795" y="7339"/>
                    </a:moveTo>
                    <a:cubicBezTo>
                      <a:pt x="1784" y="7339"/>
                      <a:pt x="1773" y="7340"/>
                      <a:pt x="1762" y="7343"/>
                    </a:cubicBezTo>
                    <a:cubicBezTo>
                      <a:pt x="1674" y="7362"/>
                      <a:pt x="1620" y="7443"/>
                      <a:pt x="1639" y="7528"/>
                    </a:cubicBezTo>
                    <a:cubicBezTo>
                      <a:pt x="1659" y="7599"/>
                      <a:pt x="1721" y="7650"/>
                      <a:pt x="1793" y="7650"/>
                    </a:cubicBezTo>
                    <a:cubicBezTo>
                      <a:pt x="1805" y="7650"/>
                      <a:pt x="1815" y="7650"/>
                      <a:pt x="1827" y="7647"/>
                    </a:cubicBezTo>
                    <a:cubicBezTo>
                      <a:pt x="1912" y="7628"/>
                      <a:pt x="1966" y="7544"/>
                      <a:pt x="1947" y="7462"/>
                    </a:cubicBezTo>
                    <a:cubicBezTo>
                      <a:pt x="1930" y="7389"/>
                      <a:pt x="1866" y="7339"/>
                      <a:pt x="1795" y="7339"/>
                    </a:cubicBezTo>
                    <a:close/>
                    <a:moveTo>
                      <a:pt x="2065" y="8560"/>
                    </a:moveTo>
                    <a:cubicBezTo>
                      <a:pt x="2054" y="8560"/>
                      <a:pt x="2043" y="8562"/>
                      <a:pt x="2031" y="8564"/>
                    </a:cubicBezTo>
                    <a:cubicBezTo>
                      <a:pt x="1947" y="8582"/>
                      <a:pt x="1893" y="8667"/>
                      <a:pt x="1912" y="8753"/>
                    </a:cubicBezTo>
                    <a:cubicBezTo>
                      <a:pt x="1929" y="8824"/>
                      <a:pt x="1994" y="8874"/>
                      <a:pt x="2066" y="8874"/>
                    </a:cubicBezTo>
                    <a:cubicBezTo>
                      <a:pt x="2074" y="8874"/>
                      <a:pt x="2088" y="8874"/>
                      <a:pt x="2097" y="8872"/>
                    </a:cubicBezTo>
                    <a:cubicBezTo>
                      <a:pt x="2181" y="8854"/>
                      <a:pt x="2235" y="8768"/>
                      <a:pt x="2216" y="8683"/>
                    </a:cubicBezTo>
                    <a:cubicBezTo>
                      <a:pt x="2199" y="8610"/>
                      <a:pt x="2137" y="8560"/>
                      <a:pt x="2065" y="8560"/>
                    </a:cubicBezTo>
                    <a:close/>
                    <a:moveTo>
                      <a:pt x="2337" y="9785"/>
                    </a:moveTo>
                    <a:cubicBezTo>
                      <a:pt x="2325" y="9785"/>
                      <a:pt x="2313" y="9786"/>
                      <a:pt x="2300" y="9789"/>
                    </a:cubicBezTo>
                    <a:cubicBezTo>
                      <a:pt x="2216" y="9808"/>
                      <a:pt x="2162" y="9891"/>
                      <a:pt x="2181" y="9974"/>
                    </a:cubicBezTo>
                    <a:cubicBezTo>
                      <a:pt x="2198" y="10048"/>
                      <a:pt x="2263" y="10099"/>
                      <a:pt x="2335" y="10099"/>
                    </a:cubicBezTo>
                    <a:cubicBezTo>
                      <a:pt x="2344" y="10099"/>
                      <a:pt x="2358" y="10095"/>
                      <a:pt x="2366" y="10093"/>
                    </a:cubicBezTo>
                    <a:cubicBezTo>
                      <a:pt x="2454" y="10073"/>
                      <a:pt x="2508" y="9993"/>
                      <a:pt x="2485" y="9908"/>
                    </a:cubicBezTo>
                    <a:cubicBezTo>
                      <a:pt x="2473" y="9835"/>
                      <a:pt x="2409" y="9785"/>
                      <a:pt x="2337" y="9785"/>
                    </a:cubicBezTo>
                    <a:close/>
                    <a:moveTo>
                      <a:pt x="2607" y="11006"/>
                    </a:moveTo>
                    <a:cubicBezTo>
                      <a:pt x="2595" y="11006"/>
                      <a:pt x="2583" y="11007"/>
                      <a:pt x="2571" y="11010"/>
                    </a:cubicBezTo>
                    <a:cubicBezTo>
                      <a:pt x="2485" y="11028"/>
                      <a:pt x="2431" y="11113"/>
                      <a:pt x="2452" y="11197"/>
                    </a:cubicBezTo>
                    <a:cubicBezTo>
                      <a:pt x="2467" y="11269"/>
                      <a:pt x="2533" y="11320"/>
                      <a:pt x="2604" y="11320"/>
                    </a:cubicBezTo>
                    <a:cubicBezTo>
                      <a:pt x="2614" y="11320"/>
                      <a:pt x="2627" y="11320"/>
                      <a:pt x="2639" y="11316"/>
                    </a:cubicBezTo>
                    <a:cubicBezTo>
                      <a:pt x="2723" y="11299"/>
                      <a:pt x="2777" y="11214"/>
                      <a:pt x="2758" y="11129"/>
                    </a:cubicBezTo>
                    <a:cubicBezTo>
                      <a:pt x="2741" y="11056"/>
                      <a:pt x="2678" y="11006"/>
                      <a:pt x="2607" y="11006"/>
                    </a:cubicBezTo>
                    <a:close/>
                    <a:moveTo>
                      <a:pt x="2877" y="12230"/>
                    </a:moveTo>
                    <a:cubicBezTo>
                      <a:pt x="2866" y="12230"/>
                      <a:pt x="2854" y="12231"/>
                      <a:pt x="2842" y="12234"/>
                    </a:cubicBezTo>
                    <a:cubicBezTo>
                      <a:pt x="2755" y="12252"/>
                      <a:pt x="2704" y="12336"/>
                      <a:pt x="2723" y="12422"/>
                    </a:cubicBezTo>
                    <a:cubicBezTo>
                      <a:pt x="2739" y="12493"/>
                      <a:pt x="2801" y="12544"/>
                      <a:pt x="2875" y="12544"/>
                    </a:cubicBezTo>
                    <a:cubicBezTo>
                      <a:pt x="2887" y="12544"/>
                      <a:pt x="2900" y="12541"/>
                      <a:pt x="2908" y="12541"/>
                    </a:cubicBezTo>
                    <a:cubicBezTo>
                      <a:pt x="2994" y="12518"/>
                      <a:pt x="3047" y="12437"/>
                      <a:pt x="3027" y="12353"/>
                    </a:cubicBezTo>
                    <a:cubicBezTo>
                      <a:pt x="3011" y="12280"/>
                      <a:pt x="2949" y="12230"/>
                      <a:pt x="2877" y="12230"/>
                    </a:cubicBezTo>
                    <a:close/>
                    <a:moveTo>
                      <a:pt x="3141" y="13453"/>
                    </a:moveTo>
                    <a:cubicBezTo>
                      <a:pt x="3132" y="13453"/>
                      <a:pt x="3122" y="13453"/>
                      <a:pt x="3113" y="13455"/>
                    </a:cubicBezTo>
                    <a:cubicBezTo>
                      <a:pt x="3027" y="13478"/>
                      <a:pt x="2973" y="13557"/>
                      <a:pt x="2994" y="13643"/>
                    </a:cubicBezTo>
                    <a:cubicBezTo>
                      <a:pt x="3008" y="13715"/>
                      <a:pt x="3074" y="13765"/>
                      <a:pt x="3144" y="13765"/>
                    </a:cubicBezTo>
                    <a:cubicBezTo>
                      <a:pt x="3156" y="13765"/>
                      <a:pt x="3169" y="13765"/>
                      <a:pt x="3178" y="13762"/>
                    </a:cubicBezTo>
                    <a:cubicBezTo>
                      <a:pt x="3263" y="13743"/>
                      <a:pt x="3317" y="13659"/>
                      <a:pt x="3298" y="13574"/>
                    </a:cubicBezTo>
                    <a:cubicBezTo>
                      <a:pt x="3284" y="13501"/>
                      <a:pt x="3216" y="13453"/>
                      <a:pt x="3141" y="13453"/>
                    </a:cubicBezTo>
                    <a:close/>
                    <a:moveTo>
                      <a:pt x="3418" y="14675"/>
                    </a:moveTo>
                    <a:cubicBezTo>
                      <a:pt x="3406" y="14675"/>
                      <a:pt x="3394" y="14677"/>
                      <a:pt x="3382" y="14680"/>
                    </a:cubicBezTo>
                    <a:cubicBezTo>
                      <a:pt x="3298" y="14698"/>
                      <a:pt x="3244" y="14782"/>
                      <a:pt x="3263" y="14867"/>
                    </a:cubicBezTo>
                    <a:cubicBezTo>
                      <a:pt x="3277" y="14938"/>
                      <a:pt x="3343" y="14989"/>
                      <a:pt x="3417" y="14989"/>
                    </a:cubicBezTo>
                    <a:cubicBezTo>
                      <a:pt x="3425" y="14989"/>
                      <a:pt x="3438" y="14986"/>
                      <a:pt x="3450" y="14986"/>
                    </a:cubicBezTo>
                    <a:cubicBezTo>
                      <a:pt x="3536" y="14968"/>
                      <a:pt x="3589" y="14883"/>
                      <a:pt x="3569" y="14799"/>
                    </a:cubicBezTo>
                    <a:cubicBezTo>
                      <a:pt x="3554" y="14725"/>
                      <a:pt x="3490" y="14675"/>
                      <a:pt x="3418" y="14675"/>
                    </a:cubicBezTo>
                    <a:close/>
                    <a:moveTo>
                      <a:pt x="3686" y="15899"/>
                    </a:moveTo>
                    <a:cubicBezTo>
                      <a:pt x="3674" y="15899"/>
                      <a:pt x="3662" y="15901"/>
                      <a:pt x="3650" y="15903"/>
                    </a:cubicBezTo>
                    <a:cubicBezTo>
                      <a:pt x="3566" y="15922"/>
                      <a:pt x="3516" y="16003"/>
                      <a:pt x="3531" y="16088"/>
                    </a:cubicBezTo>
                    <a:cubicBezTo>
                      <a:pt x="3550" y="16164"/>
                      <a:pt x="3613" y="16211"/>
                      <a:pt x="3685" y="16211"/>
                    </a:cubicBezTo>
                    <a:cubicBezTo>
                      <a:pt x="3697" y="16211"/>
                      <a:pt x="3706" y="16211"/>
                      <a:pt x="3718" y="16207"/>
                    </a:cubicBezTo>
                    <a:cubicBezTo>
                      <a:pt x="3804" y="16188"/>
                      <a:pt x="3857" y="16107"/>
                      <a:pt x="3837" y="16022"/>
                    </a:cubicBezTo>
                    <a:cubicBezTo>
                      <a:pt x="3822" y="15949"/>
                      <a:pt x="3759" y="15899"/>
                      <a:pt x="3686" y="15899"/>
                    </a:cubicBezTo>
                    <a:close/>
                    <a:moveTo>
                      <a:pt x="3957" y="17121"/>
                    </a:moveTo>
                    <a:cubicBezTo>
                      <a:pt x="3946" y="17121"/>
                      <a:pt x="3935" y="17122"/>
                      <a:pt x="3923" y="17124"/>
                    </a:cubicBezTo>
                    <a:cubicBezTo>
                      <a:pt x="3837" y="17142"/>
                      <a:pt x="3784" y="17227"/>
                      <a:pt x="3804" y="17313"/>
                    </a:cubicBezTo>
                    <a:cubicBezTo>
                      <a:pt x="3819" y="17385"/>
                      <a:pt x="3885" y="17434"/>
                      <a:pt x="3956" y="17434"/>
                    </a:cubicBezTo>
                    <a:cubicBezTo>
                      <a:pt x="3966" y="17434"/>
                      <a:pt x="3979" y="17434"/>
                      <a:pt x="3989" y="17432"/>
                    </a:cubicBezTo>
                    <a:cubicBezTo>
                      <a:pt x="4073" y="17414"/>
                      <a:pt x="4127" y="17328"/>
                      <a:pt x="4108" y="17244"/>
                    </a:cubicBezTo>
                    <a:cubicBezTo>
                      <a:pt x="4090" y="17170"/>
                      <a:pt x="4028" y="17121"/>
                      <a:pt x="3957"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1749425" y="3855850"/>
                <a:ext cx="76175" cy="313550"/>
              </a:xfrm>
              <a:custGeom>
                <a:avLst/>
                <a:gdLst/>
                <a:ahLst/>
                <a:cxnLst/>
                <a:rect l="l" t="t" r="r" b="b"/>
                <a:pathLst>
                  <a:path w="3047" h="12542" extrusionOk="0">
                    <a:moveTo>
                      <a:pt x="173" y="1"/>
                    </a:moveTo>
                    <a:cubicBezTo>
                      <a:pt x="162" y="1"/>
                      <a:pt x="151" y="2"/>
                      <a:pt x="140" y="4"/>
                    </a:cubicBezTo>
                    <a:cubicBezTo>
                      <a:pt x="54" y="25"/>
                      <a:pt x="0" y="104"/>
                      <a:pt x="21" y="189"/>
                    </a:cubicBezTo>
                    <a:cubicBezTo>
                      <a:pt x="36" y="264"/>
                      <a:pt x="99" y="314"/>
                      <a:pt x="171" y="314"/>
                    </a:cubicBezTo>
                    <a:cubicBezTo>
                      <a:pt x="183" y="314"/>
                      <a:pt x="193" y="312"/>
                      <a:pt x="205" y="308"/>
                    </a:cubicBezTo>
                    <a:cubicBezTo>
                      <a:pt x="290" y="289"/>
                      <a:pt x="343" y="209"/>
                      <a:pt x="324" y="124"/>
                    </a:cubicBezTo>
                    <a:cubicBezTo>
                      <a:pt x="307" y="50"/>
                      <a:pt x="242" y="1"/>
                      <a:pt x="173" y="1"/>
                    </a:cubicBezTo>
                    <a:close/>
                    <a:moveTo>
                      <a:pt x="443" y="1222"/>
                    </a:moveTo>
                    <a:cubicBezTo>
                      <a:pt x="432" y="1222"/>
                      <a:pt x="421" y="1223"/>
                      <a:pt x="409" y="1226"/>
                    </a:cubicBezTo>
                    <a:cubicBezTo>
                      <a:pt x="324" y="1246"/>
                      <a:pt x="271" y="1328"/>
                      <a:pt x="290" y="1414"/>
                    </a:cubicBezTo>
                    <a:cubicBezTo>
                      <a:pt x="307" y="1485"/>
                      <a:pt x="372" y="1535"/>
                      <a:pt x="444" y="1535"/>
                    </a:cubicBezTo>
                    <a:cubicBezTo>
                      <a:pt x="452" y="1535"/>
                      <a:pt x="465" y="1535"/>
                      <a:pt x="475" y="1533"/>
                    </a:cubicBezTo>
                    <a:cubicBezTo>
                      <a:pt x="559" y="1515"/>
                      <a:pt x="612" y="1430"/>
                      <a:pt x="596" y="1345"/>
                    </a:cubicBezTo>
                    <a:cubicBezTo>
                      <a:pt x="578" y="1272"/>
                      <a:pt x="515" y="1222"/>
                      <a:pt x="443" y="1222"/>
                    </a:cubicBezTo>
                    <a:close/>
                    <a:moveTo>
                      <a:pt x="713" y="2446"/>
                    </a:moveTo>
                    <a:cubicBezTo>
                      <a:pt x="702" y="2446"/>
                      <a:pt x="690" y="2448"/>
                      <a:pt x="678" y="2450"/>
                    </a:cubicBezTo>
                    <a:cubicBezTo>
                      <a:pt x="594" y="2469"/>
                      <a:pt x="540" y="2549"/>
                      <a:pt x="559" y="2635"/>
                    </a:cubicBezTo>
                    <a:cubicBezTo>
                      <a:pt x="576" y="2709"/>
                      <a:pt x="641" y="2760"/>
                      <a:pt x="713" y="2760"/>
                    </a:cubicBezTo>
                    <a:cubicBezTo>
                      <a:pt x="721" y="2760"/>
                      <a:pt x="735" y="2756"/>
                      <a:pt x="746" y="2754"/>
                    </a:cubicBezTo>
                    <a:cubicBezTo>
                      <a:pt x="832" y="2739"/>
                      <a:pt x="886" y="2654"/>
                      <a:pt x="865" y="2569"/>
                    </a:cubicBezTo>
                    <a:cubicBezTo>
                      <a:pt x="851" y="2496"/>
                      <a:pt x="785" y="2446"/>
                      <a:pt x="713" y="2446"/>
                    </a:cubicBezTo>
                    <a:close/>
                    <a:moveTo>
                      <a:pt x="980" y="3668"/>
                    </a:moveTo>
                    <a:cubicBezTo>
                      <a:pt x="970" y="3668"/>
                      <a:pt x="959" y="3669"/>
                      <a:pt x="948" y="3671"/>
                    </a:cubicBezTo>
                    <a:cubicBezTo>
                      <a:pt x="863" y="3689"/>
                      <a:pt x="814" y="3774"/>
                      <a:pt x="828" y="3859"/>
                    </a:cubicBezTo>
                    <a:cubicBezTo>
                      <a:pt x="846" y="3930"/>
                      <a:pt x="911" y="3981"/>
                      <a:pt x="982" y="3981"/>
                    </a:cubicBezTo>
                    <a:cubicBezTo>
                      <a:pt x="994" y="3981"/>
                      <a:pt x="1005" y="3981"/>
                      <a:pt x="1017" y="3978"/>
                    </a:cubicBezTo>
                    <a:cubicBezTo>
                      <a:pt x="1101" y="3960"/>
                      <a:pt x="1155" y="3878"/>
                      <a:pt x="1136" y="3791"/>
                    </a:cubicBezTo>
                    <a:cubicBezTo>
                      <a:pt x="1119" y="3716"/>
                      <a:pt x="1054" y="3668"/>
                      <a:pt x="980" y="3668"/>
                    </a:cubicBezTo>
                    <a:close/>
                    <a:moveTo>
                      <a:pt x="1255" y="4891"/>
                    </a:moveTo>
                    <a:cubicBezTo>
                      <a:pt x="1243" y="4891"/>
                      <a:pt x="1232" y="4892"/>
                      <a:pt x="1220" y="4895"/>
                    </a:cubicBezTo>
                    <a:cubicBezTo>
                      <a:pt x="1136" y="4913"/>
                      <a:pt x="1082" y="4999"/>
                      <a:pt x="1101" y="5083"/>
                    </a:cubicBezTo>
                    <a:cubicBezTo>
                      <a:pt x="1117" y="5155"/>
                      <a:pt x="1182" y="5205"/>
                      <a:pt x="1251" y="5205"/>
                    </a:cubicBezTo>
                    <a:cubicBezTo>
                      <a:pt x="1263" y="5205"/>
                      <a:pt x="1278" y="5202"/>
                      <a:pt x="1286" y="5202"/>
                    </a:cubicBezTo>
                    <a:cubicBezTo>
                      <a:pt x="1370" y="5185"/>
                      <a:pt x="1424" y="5100"/>
                      <a:pt x="1405" y="5014"/>
                    </a:cubicBezTo>
                    <a:cubicBezTo>
                      <a:pt x="1389" y="4941"/>
                      <a:pt x="1326" y="4891"/>
                      <a:pt x="1255" y="4891"/>
                    </a:cubicBezTo>
                    <a:close/>
                    <a:moveTo>
                      <a:pt x="1524" y="6116"/>
                    </a:moveTo>
                    <a:cubicBezTo>
                      <a:pt x="1513" y="6116"/>
                      <a:pt x="1501" y="6117"/>
                      <a:pt x="1490" y="6120"/>
                    </a:cubicBezTo>
                    <a:cubicBezTo>
                      <a:pt x="1405" y="6134"/>
                      <a:pt x="1351" y="6220"/>
                      <a:pt x="1370" y="6304"/>
                    </a:cubicBezTo>
                    <a:cubicBezTo>
                      <a:pt x="1386" y="6376"/>
                      <a:pt x="1451" y="6426"/>
                      <a:pt x="1524" y="6426"/>
                    </a:cubicBezTo>
                    <a:cubicBezTo>
                      <a:pt x="1532" y="6426"/>
                      <a:pt x="1547" y="6426"/>
                      <a:pt x="1559" y="6424"/>
                    </a:cubicBezTo>
                    <a:cubicBezTo>
                      <a:pt x="1643" y="6405"/>
                      <a:pt x="1697" y="6324"/>
                      <a:pt x="1678" y="6239"/>
                    </a:cubicBezTo>
                    <a:cubicBezTo>
                      <a:pt x="1662" y="6166"/>
                      <a:pt x="1597" y="6116"/>
                      <a:pt x="1524" y="6116"/>
                    </a:cubicBezTo>
                    <a:close/>
                    <a:moveTo>
                      <a:pt x="1793" y="7337"/>
                    </a:moveTo>
                    <a:cubicBezTo>
                      <a:pt x="1781" y="7337"/>
                      <a:pt x="1770" y="7338"/>
                      <a:pt x="1758" y="7341"/>
                    </a:cubicBezTo>
                    <a:cubicBezTo>
                      <a:pt x="1673" y="7359"/>
                      <a:pt x="1619" y="7443"/>
                      <a:pt x="1639" y="7528"/>
                    </a:cubicBezTo>
                    <a:cubicBezTo>
                      <a:pt x="1655" y="7599"/>
                      <a:pt x="1721" y="7651"/>
                      <a:pt x="1792" y="7651"/>
                    </a:cubicBezTo>
                    <a:cubicBezTo>
                      <a:pt x="1804" y="7651"/>
                      <a:pt x="1815" y="7647"/>
                      <a:pt x="1827" y="7647"/>
                    </a:cubicBezTo>
                    <a:cubicBezTo>
                      <a:pt x="1911" y="7629"/>
                      <a:pt x="1965" y="7545"/>
                      <a:pt x="1946" y="7460"/>
                    </a:cubicBezTo>
                    <a:cubicBezTo>
                      <a:pt x="1931" y="7386"/>
                      <a:pt x="1866" y="7337"/>
                      <a:pt x="1793" y="7337"/>
                    </a:cubicBezTo>
                    <a:close/>
                    <a:moveTo>
                      <a:pt x="2065" y="8561"/>
                    </a:moveTo>
                    <a:cubicBezTo>
                      <a:pt x="2054" y="8561"/>
                      <a:pt x="2042" y="8562"/>
                      <a:pt x="2030" y="8565"/>
                    </a:cubicBezTo>
                    <a:cubicBezTo>
                      <a:pt x="1946" y="8585"/>
                      <a:pt x="1892" y="8665"/>
                      <a:pt x="1911" y="8749"/>
                    </a:cubicBezTo>
                    <a:cubicBezTo>
                      <a:pt x="1928" y="8825"/>
                      <a:pt x="1994" y="8874"/>
                      <a:pt x="2061" y="8874"/>
                    </a:cubicBezTo>
                    <a:cubicBezTo>
                      <a:pt x="2073" y="8874"/>
                      <a:pt x="2088" y="8872"/>
                      <a:pt x="2096" y="8868"/>
                    </a:cubicBezTo>
                    <a:cubicBezTo>
                      <a:pt x="2181" y="8849"/>
                      <a:pt x="2234" y="8769"/>
                      <a:pt x="2215" y="8684"/>
                    </a:cubicBezTo>
                    <a:cubicBezTo>
                      <a:pt x="2199" y="8611"/>
                      <a:pt x="2136" y="8561"/>
                      <a:pt x="2065" y="8561"/>
                    </a:cubicBezTo>
                    <a:close/>
                    <a:moveTo>
                      <a:pt x="2335" y="9782"/>
                    </a:moveTo>
                    <a:cubicBezTo>
                      <a:pt x="2323" y="9782"/>
                      <a:pt x="2311" y="9783"/>
                      <a:pt x="2300" y="9786"/>
                    </a:cubicBezTo>
                    <a:cubicBezTo>
                      <a:pt x="2215" y="9804"/>
                      <a:pt x="2162" y="9889"/>
                      <a:pt x="2181" y="9974"/>
                    </a:cubicBezTo>
                    <a:cubicBezTo>
                      <a:pt x="2197" y="10045"/>
                      <a:pt x="2263" y="10095"/>
                      <a:pt x="2334" y="10095"/>
                    </a:cubicBezTo>
                    <a:cubicBezTo>
                      <a:pt x="2344" y="10095"/>
                      <a:pt x="2357" y="10095"/>
                      <a:pt x="2369" y="10093"/>
                    </a:cubicBezTo>
                    <a:cubicBezTo>
                      <a:pt x="2451" y="10075"/>
                      <a:pt x="2507" y="9991"/>
                      <a:pt x="2488" y="9905"/>
                    </a:cubicBezTo>
                    <a:cubicBezTo>
                      <a:pt x="2473" y="9832"/>
                      <a:pt x="2407" y="9782"/>
                      <a:pt x="2335" y="9782"/>
                    </a:cubicBezTo>
                    <a:close/>
                    <a:moveTo>
                      <a:pt x="2605" y="11007"/>
                    </a:moveTo>
                    <a:cubicBezTo>
                      <a:pt x="2593" y="11007"/>
                      <a:pt x="2582" y="11008"/>
                      <a:pt x="2570" y="11010"/>
                    </a:cubicBezTo>
                    <a:cubicBezTo>
                      <a:pt x="2484" y="11029"/>
                      <a:pt x="2431" y="11113"/>
                      <a:pt x="2451" y="11195"/>
                    </a:cubicBezTo>
                    <a:cubicBezTo>
                      <a:pt x="2465" y="11271"/>
                      <a:pt x="2532" y="11320"/>
                      <a:pt x="2604" y="11320"/>
                    </a:cubicBezTo>
                    <a:cubicBezTo>
                      <a:pt x="2613" y="11320"/>
                      <a:pt x="2626" y="11317"/>
                      <a:pt x="2638" y="11314"/>
                    </a:cubicBezTo>
                    <a:cubicBezTo>
                      <a:pt x="2723" y="11295"/>
                      <a:pt x="2776" y="11214"/>
                      <a:pt x="2757" y="11130"/>
                    </a:cubicBezTo>
                    <a:cubicBezTo>
                      <a:pt x="2742" y="11057"/>
                      <a:pt x="2677" y="11007"/>
                      <a:pt x="2605" y="11007"/>
                    </a:cubicBezTo>
                    <a:close/>
                    <a:moveTo>
                      <a:pt x="2874" y="12228"/>
                    </a:moveTo>
                    <a:cubicBezTo>
                      <a:pt x="2863" y="12228"/>
                      <a:pt x="2852" y="12229"/>
                      <a:pt x="2842" y="12232"/>
                    </a:cubicBezTo>
                    <a:cubicBezTo>
                      <a:pt x="2757" y="12254"/>
                      <a:pt x="2704" y="12334"/>
                      <a:pt x="2723" y="12419"/>
                    </a:cubicBezTo>
                    <a:cubicBezTo>
                      <a:pt x="2738" y="12493"/>
                      <a:pt x="2800" y="12541"/>
                      <a:pt x="2874" y="12541"/>
                    </a:cubicBezTo>
                    <a:cubicBezTo>
                      <a:pt x="2886" y="12541"/>
                      <a:pt x="2895" y="12541"/>
                      <a:pt x="2907" y="12538"/>
                    </a:cubicBezTo>
                    <a:cubicBezTo>
                      <a:pt x="2993" y="12520"/>
                      <a:pt x="3047" y="12435"/>
                      <a:pt x="3026" y="12351"/>
                    </a:cubicBezTo>
                    <a:cubicBezTo>
                      <a:pt x="3010" y="12276"/>
                      <a:pt x="2944" y="12228"/>
                      <a:pt x="2874" y="122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1712575" y="3928650"/>
                <a:ext cx="55875" cy="221875"/>
              </a:xfrm>
              <a:custGeom>
                <a:avLst/>
                <a:gdLst/>
                <a:ahLst/>
                <a:cxnLst/>
                <a:rect l="l" t="t" r="r" b="b"/>
                <a:pathLst>
                  <a:path w="2235" h="8875" extrusionOk="0">
                    <a:moveTo>
                      <a:pt x="172" y="0"/>
                    </a:moveTo>
                    <a:cubicBezTo>
                      <a:pt x="161" y="0"/>
                      <a:pt x="150" y="2"/>
                      <a:pt x="139" y="4"/>
                    </a:cubicBezTo>
                    <a:cubicBezTo>
                      <a:pt x="54" y="23"/>
                      <a:pt x="1" y="104"/>
                      <a:pt x="20" y="189"/>
                    </a:cubicBezTo>
                    <a:cubicBezTo>
                      <a:pt x="36" y="265"/>
                      <a:pt x="98" y="314"/>
                      <a:pt x="170" y="314"/>
                    </a:cubicBezTo>
                    <a:cubicBezTo>
                      <a:pt x="182" y="314"/>
                      <a:pt x="192" y="312"/>
                      <a:pt x="204" y="308"/>
                    </a:cubicBezTo>
                    <a:cubicBezTo>
                      <a:pt x="289" y="289"/>
                      <a:pt x="343" y="208"/>
                      <a:pt x="323" y="123"/>
                    </a:cubicBezTo>
                    <a:cubicBezTo>
                      <a:pt x="307" y="50"/>
                      <a:pt x="243" y="0"/>
                      <a:pt x="172" y="0"/>
                    </a:cubicBezTo>
                    <a:close/>
                    <a:moveTo>
                      <a:pt x="443" y="1221"/>
                    </a:moveTo>
                    <a:cubicBezTo>
                      <a:pt x="431" y="1221"/>
                      <a:pt x="420" y="1223"/>
                      <a:pt x="408" y="1225"/>
                    </a:cubicBezTo>
                    <a:cubicBezTo>
                      <a:pt x="323" y="1243"/>
                      <a:pt x="270" y="1328"/>
                      <a:pt x="289" y="1412"/>
                    </a:cubicBezTo>
                    <a:cubicBezTo>
                      <a:pt x="304" y="1485"/>
                      <a:pt x="371" y="1535"/>
                      <a:pt x="443" y="1535"/>
                    </a:cubicBezTo>
                    <a:cubicBezTo>
                      <a:pt x="452" y="1535"/>
                      <a:pt x="465" y="1535"/>
                      <a:pt x="474" y="1531"/>
                    </a:cubicBezTo>
                    <a:cubicBezTo>
                      <a:pt x="559" y="1514"/>
                      <a:pt x="611" y="1429"/>
                      <a:pt x="596" y="1344"/>
                    </a:cubicBezTo>
                    <a:cubicBezTo>
                      <a:pt x="577" y="1271"/>
                      <a:pt x="515" y="1221"/>
                      <a:pt x="443" y="1221"/>
                    </a:cubicBezTo>
                    <a:close/>
                    <a:moveTo>
                      <a:pt x="715" y="2446"/>
                    </a:moveTo>
                    <a:cubicBezTo>
                      <a:pt x="703" y="2446"/>
                      <a:pt x="691" y="2447"/>
                      <a:pt x="679" y="2450"/>
                    </a:cubicBezTo>
                    <a:cubicBezTo>
                      <a:pt x="593" y="2468"/>
                      <a:pt x="539" y="2553"/>
                      <a:pt x="559" y="2637"/>
                    </a:cubicBezTo>
                    <a:cubicBezTo>
                      <a:pt x="574" y="2709"/>
                      <a:pt x="638" y="2759"/>
                      <a:pt x="709" y="2759"/>
                    </a:cubicBezTo>
                    <a:cubicBezTo>
                      <a:pt x="710" y="2759"/>
                      <a:pt x="711" y="2759"/>
                      <a:pt x="712" y="2759"/>
                    </a:cubicBezTo>
                    <a:cubicBezTo>
                      <a:pt x="721" y="2759"/>
                      <a:pt x="735" y="2756"/>
                      <a:pt x="746" y="2753"/>
                    </a:cubicBezTo>
                    <a:cubicBezTo>
                      <a:pt x="831" y="2738"/>
                      <a:pt x="885" y="2654"/>
                      <a:pt x="866" y="2569"/>
                    </a:cubicBezTo>
                    <a:cubicBezTo>
                      <a:pt x="850" y="2496"/>
                      <a:pt x="786" y="2446"/>
                      <a:pt x="715" y="2446"/>
                    </a:cubicBezTo>
                    <a:close/>
                    <a:moveTo>
                      <a:pt x="979" y="3668"/>
                    </a:moveTo>
                    <a:cubicBezTo>
                      <a:pt x="969" y="3668"/>
                      <a:pt x="958" y="3669"/>
                      <a:pt x="948" y="3671"/>
                    </a:cubicBezTo>
                    <a:cubicBezTo>
                      <a:pt x="863" y="3693"/>
                      <a:pt x="813" y="3774"/>
                      <a:pt x="829" y="3858"/>
                    </a:cubicBezTo>
                    <a:cubicBezTo>
                      <a:pt x="847" y="3931"/>
                      <a:pt x="908" y="3981"/>
                      <a:pt x="982" y="3981"/>
                    </a:cubicBezTo>
                    <a:cubicBezTo>
                      <a:pt x="994" y="3981"/>
                      <a:pt x="1004" y="3981"/>
                      <a:pt x="1016" y="3977"/>
                    </a:cubicBezTo>
                    <a:cubicBezTo>
                      <a:pt x="1101" y="3960"/>
                      <a:pt x="1155" y="3875"/>
                      <a:pt x="1135" y="3790"/>
                    </a:cubicBezTo>
                    <a:cubicBezTo>
                      <a:pt x="1119" y="3715"/>
                      <a:pt x="1052" y="3668"/>
                      <a:pt x="979" y="3668"/>
                    </a:cubicBezTo>
                    <a:close/>
                    <a:moveTo>
                      <a:pt x="1253" y="4891"/>
                    </a:moveTo>
                    <a:cubicBezTo>
                      <a:pt x="1242" y="4891"/>
                      <a:pt x="1230" y="4892"/>
                      <a:pt x="1218" y="4895"/>
                    </a:cubicBezTo>
                    <a:cubicBezTo>
                      <a:pt x="1134" y="4913"/>
                      <a:pt x="1080" y="4997"/>
                      <a:pt x="1099" y="5083"/>
                    </a:cubicBezTo>
                    <a:cubicBezTo>
                      <a:pt x="1116" y="5156"/>
                      <a:pt x="1181" y="5205"/>
                      <a:pt x="1253" y="5205"/>
                    </a:cubicBezTo>
                    <a:cubicBezTo>
                      <a:pt x="1262" y="5205"/>
                      <a:pt x="1275" y="5205"/>
                      <a:pt x="1284" y="5202"/>
                    </a:cubicBezTo>
                    <a:cubicBezTo>
                      <a:pt x="1370" y="5184"/>
                      <a:pt x="1423" y="5099"/>
                      <a:pt x="1403" y="5014"/>
                    </a:cubicBezTo>
                    <a:cubicBezTo>
                      <a:pt x="1386" y="4941"/>
                      <a:pt x="1325" y="4891"/>
                      <a:pt x="1253" y="4891"/>
                    </a:cubicBezTo>
                    <a:close/>
                    <a:moveTo>
                      <a:pt x="1525" y="6115"/>
                    </a:moveTo>
                    <a:cubicBezTo>
                      <a:pt x="1513" y="6115"/>
                      <a:pt x="1501" y="6117"/>
                      <a:pt x="1489" y="6120"/>
                    </a:cubicBezTo>
                    <a:cubicBezTo>
                      <a:pt x="1403" y="6139"/>
                      <a:pt x="1349" y="6218"/>
                      <a:pt x="1370" y="6304"/>
                    </a:cubicBezTo>
                    <a:cubicBezTo>
                      <a:pt x="1385" y="6379"/>
                      <a:pt x="1451" y="6426"/>
                      <a:pt x="1522" y="6426"/>
                    </a:cubicBezTo>
                    <a:cubicBezTo>
                      <a:pt x="1532" y="6426"/>
                      <a:pt x="1545" y="6426"/>
                      <a:pt x="1557" y="6423"/>
                    </a:cubicBezTo>
                    <a:cubicBezTo>
                      <a:pt x="1641" y="6403"/>
                      <a:pt x="1695" y="6323"/>
                      <a:pt x="1676" y="6239"/>
                    </a:cubicBezTo>
                    <a:cubicBezTo>
                      <a:pt x="1659" y="6165"/>
                      <a:pt x="1596" y="6115"/>
                      <a:pt x="1525" y="6115"/>
                    </a:cubicBezTo>
                    <a:close/>
                    <a:moveTo>
                      <a:pt x="1794" y="7336"/>
                    </a:moveTo>
                    <a:cubicBezTo>
                      <a:pt x="1782" y="7336"/>
                      <a:pt x="1770" y="7338"/>
                      <a:pt x="1758" y="7341"/>
                    </a:cubicBezTo>
                    <a:cubicBezTo>
                      <a:pt x="1673" y="7359"/>
                      <a:pt x="1620" y="7443"/>
                      <a:pt x="1639" y="7528"/>
                    </a:cubicBezTo>
                    <a:cubicBezTo>
                      <a:pt x="1658" y="7600"/>
                      <a:pt x="1721" y="7650"/>
                      <a:pt x="1792" y="7650"/>
                    </a:cubicBezTo>
                    <a:cubicBezTo>
                      <a:pt x="1803" y="7650"/>
                      <a:pt x="1814" y="7650"/>
                      <a:pt x="1826" y="7647"/>
                    </a:cubicBezTo>
                    <a:cubicBezTo>
                      <a:pt x="1912" y="7629"/>
                      <a:pt x="1964" y="7544"/>
                      <a:pt x="1945" y="7460"/>
                    </a:cubicBezTo>
                    <a:cubicBezTo>
                      <a:pt x="1930" y="7386"/>
                      <a:pt x="1865" y="7336"/>
                      <a:pt x="1794" y="7336"/>
                    </a:cubicBezTo>
                    <a:close/>
                    <a:moveTo>
                      <a:pt x="2065" y="8560"/>
                    </a:moveTo>
                    <a:cubicBezTo>
                      <a:pt x="2054" y="8560"/>
                      <a:pt x="2042" y="8562"/>
                      <a:pt x="2031" y="8564"/>
                    </a:cubicBezTo>
                    <a:cubicBezTo>
                      <a:pt x="1945" y="8583"/>
                      <a:pt x="1891" y="8664"/>
                      <a:pt x="1912" y="8749"/>
                    </a:cubicBezTo>
                    <a:cubicBezTo>
                      <a:pt x="1927" y="8824"/>
                      <a:pt x="1989" y="8874"/>
                      <a:pt x="2059" y="8874"/>
                    </a:cubicBezTo>
                    <a:cubicBezTo>
                      <a:pt x="2060" y="8874"/>
                      <a:pt x="2061" y="8874"/>
                      <a:pt x="2062" y="8874"/>
                    </a:cubicBezTo>
                    <a:cubicBezTo>
                      <a:pt x="2074" y="8874"/>
                      <a:pt x="2087" y="8872"/>
                      <a:pt x="2096" y="8868"/>
                    </a:cubicBezTo>
                    <a:cubicBezTo>
                      <a:pt x="2181" y="8849"/>
                      <a:pt x="2234" y="8768"/>
                      <a:pt x="2215" y="8683"/>
                    </a:cubicBezTo>
                    <a:cubicBezTo>
                      <a:pt x="2198" y="8610"/>
                      <a:pt x="2136"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1788875" y="3776550"/>
                <a:ext cx="103250" cy="435925"/>
              </a:xfrm>
              <a:custGeom>
                <a:avLst/>
                <a:gdLst/>
                <a:ahLst/>
                <a:cxnLst/>
                <a:rect l="l" t="t" r="r" b="b"/>
                <a:pathLst>
                  <a:path w="4130" h="17437" extrusionOk="0">
                    <a:moveTo>
                      <a:pt x="175" y="1"/>
                    </a:moveTo>
                    <a:cubicBezTo>
                      <a:pt x="164" y="1"/>
                      <a:pt x="152" y="2"/>
                      <a:pt x="140" y="5"/>
                    </a:cubicBezTo>
                    <a:cubicBezTo>
                      <a:pt x="55" y="23"/>
                      <a:pt x="1" y="107"/>
                      <a:pt x="21" y="192"/>
                    </a:cubicBezTo>
                    <a:cubicBezTo>
                      <a:pt x="37" y="263"/>
                      <a:pt x="102" y="315"/>
                      <a:pt x="174" y="315"/>
                    </a:cubicBezTo>
                    <a:cubicBezTo>
                      <a:pt x="186" y="315"/>
                      <a:pt x="196" y="315"/>
                      <a:pt x="208" y="311"/>
                    </a:cubicBezTo>
                    <a:cubicBezTo>
                      <a:pt x="293" y="293"/>
                      <a:pt x="346" y="209"/>
                      <a:pt x="327" y="124"/>
                    </a:cubicBezTo>
                    <a:cubicBezTo>
                      <a:pt x="312" y="50"/>
                      <a:pt x="247" y="1"/>
                      <a:pt x="175" y="1"/>
                    </a:cubicBezTo>
                    <a:close/>
                    <a:moveTo>
                      <a:pt x="444" y="1225"/>
                    </a:moveTo>
                    <a:cubicBezTo>
                      <a:pt x="433" y="1225"/>
                      <a:pt x="421" y="1226"/>
                      <a:pt x="410" y="1228"/>
                    </a:cubicBezTo>
                    <a:cubicBezTo>
                      <a:pt x="327" y="1248"/>
                      <a:pt x="271" y="1329"/>
                      <a:pt x="290" y="1413"/>
                    </a:cubicBezTo>
                    <a:cubicBezTo>
                      <a:pt x="310" y="1488"/>
                      <a:pt x="373" y="1538"/>
                      <a:pt x="444" y="1538"/>
                    </a:cubicBezTo>
                    <a:cubicBezTo>
                      <a:pt x="456" y="1538"/>
                      <a:pt x="466" y="1536"/>
                      <a:pt x="478" y="1532"/>
                    </a:cubicBezTo>
                    <a:cubicBezTo>
                      <a:pt x="563" y="1513"/>
                      <a:pt x="617" y="1433"/>
                      <a:pt x="597" y="1348"/>
                    </a:cubicBezTo>
                    <a:cubicBezTo>
                      <a:pt x="581" y="1275"/>
                      <a:pt x="516" y="1225"/>
                      <a:pt x="444" y="1225"/>
                    </a:cubicBezTo>
                    <a:close/>
                    <a:moveTo>
                      <a:pt x="717" y="2446"/>
                    </a:moveTo>
                    <a:cubicBezTo>
                      <a:pt x="705" y="2446"/>
                      <a:pt x="694" y="2447"/>
                      <a:pt x="682" y="2450"/>
                    </a:cubicBezTo>
                    <a:cubicBezTo>
                      <a:pt x="597" y="2467"/>
                      <a:pt x="543" y="2552"/>
                      <a:pt x="563" y="2638"/>
                    </a:cubicBezTo>
                    <a:cubicBezTo>
                      <a:pt x="578" y="2709"/>
                      <a:pt x="641" y="2759"/>
                      <a:pt x="716" y="2759"/>
                    </a:cubicBezTo>
                    <a:cubicBezTo>
                      <a:pt x="725" y="2759"/>
                      <a:pt x="738" y="2759"/>
                      <a:pt x="748" y="2757"/>
                    </a:cubicBezTo>
                    <a:cubicBezTo>
                      <a:pt x="833" y="2739"/>
                      <a:pt x="886" y="2655"/>
                      <a:pt x="867" y="2569"/>
                    </a:cubicBezTo>
                    <a:cubicBezTo>
                      <a:pt x="850" y="2496"/>
                      <a:pt x="788" y="2446"/>
                      <a:pt x="717" y="2446"/>
                    </a:cubicBezTo>
                    <a:close/>
                    <a:moveTo>
                      <a:pt x="986" y="3671"/>
                    </a:moveTo>
                    <a:cubicBezTo>
                      <a:pt x="975" y="3671"/>
                      <a:pt x="963" y="3672"/>
                      <a:pt x="952" y="3674"/>
                    </a:cubicBezTo>
                    <a:cubicBezTo>
                      <a:pt x="867" y="3692"/>
                      <a:pt x="813" y="3777"/>
                      <a:pt x="833" y="3861"/>
                    </a:cubicBezTo>
                    <a:cubicBezTo>
                      <a:pt x="847" y="3935"/>
                      <a:pt x="912" y="3984"/>
                      <a:pt x="986" y="3984"/>
                    </a:cubicBezTo>
                    <a:cubicBezTo>
                      <a:pt x="995" y="3984"/>
                      <a:pt x="1008" y="3981"/>
                      <a:pt x="1020" y="3981"/>
                    </a:cubicBezTo>
                    <a:cubicBezTo>
                      <a:pt x="1102" y="3959"/>
                      <a:pt x="1159" y="3878"/>
                      <a:pt x="1139" y="3794"/>
                    </a:cubicBezTo>
                    <a:cubicBezTo>
                      <a:pt x="1123" y="3720"/>
                      <a:pt x="1058" y="3671"/>
                      <a:pt x="986" y="3671"/>
                    </a:cubicBezTo>
                    <a:close/>
                    <a:moveTo>
                      <a:pt x="1250" y="4893"/>
                    </a:moveTo>
                    <a:cubicBezTo>
                      <a:pt x="1240" y="4893"/>
                      <a:pt x="1230" y="4894"/>
                      <a:pt x="1220" y="4896"/>
                    </a:cubicBezTo>
                    <a:cubicBezTo>
                      <a:pt x="1135" y="4918"/>
                      <a:pt x="1082" y="4998"/>
                      <a:pt x="1101" y="5083"/>
                    </a:cubicBezTo>
                    <a:cubicBezTo>
                      <a:pt x="1120" y="5159"/>
                      <a:pt x="1183" y="5205"/>
                      <a:pt x="1254" y="5205"/>
                    </a:cubicBezTo>
                    <a:cubicBezTo>
                      <a:pt x="1266" y="5205"/>
                      <a:pt x="1276" y="5205"/>
                      <a:pt x="1288" y="5202"/>
                    </a:cubicBezTo>
                    <a:cubicBezTo>
                      <a:pt x="1373" y="5184"/>
                      <a:pt x="1427" y="5099"/>
                      <a:pt x="1407" y="5015"/>
                    </a:cubicBezTo>
                    <a:cubicBezTo>
                      <a:pt x="1391" y="4942"/>
                      <a:pt x="1323" y="4893"/>
                      <a:pt x="1250" y="4893"/>
                    </a:cubicBezTo>
                    <a:close/>
                    <a:moveTo>
                      <a:pt x="1527" y="6115"/>
                    </a:moveTo>
                    <a:cubicBezTo>
                      <a:pt x="1516" y="6115"/>
                      <a:pt x="1504" y="6117"/>
                      <a:pt x="1493" y="6119"/>
                    </a:cubicBezTo>
                    <a:cubicBezTo>
                      <a:pt x="1407" y="6139"/>
                      <a:pt x="1353" y="6222"/>
                      <a:pt x="1373" y="6307"/>
                    </a:cubicBezTo>
                    <a:cubicBezTo>
                      <a:pt x="1389" y="6380"/>
                      <a:pt x="1452" y="6429"/>
                      <a:pt x="1524" y="6429"/>
                    </a:cubicBezTo>
                    <a:cubicBezTo>
                      <a:pt x="1535" y="6429"/>
                      <a:pt x="1549" y="6426"/>
                      <a:pt x="1558" y="6426"/>
                    </a:cubicBezTo>
                    <a:cubicBezTo>
                      <a:pt x="1643" y="6409"/>
                      <a:pt x="1696" y="6324"/>
                      <a:pt x="1677" y="6238"/>
                    </a:cubicBezTo>
                    <a:cubicBezTo>
                      <a:pt x="1660" y="6165"/>
                      <a:pt x="1598" y="6115"/>
                      <a:pt x="1527" y="6115"/>
                    </a:cubicBezTo>
                    <a:close/>
                    <a:moveTo>
                      <a:pt x="1797" y="7340"/>
                    </a:moveTo>
                    <a:cubicBezTo>
                      <a:pt x="1785" y="7340"/>
                      <a:pt x="1774" y="7341"/>
                      <a:pt x="1762" y="7344"/>
                    </a:cubicBezTo>
                    <a:cubicBezTo>
                      <a:pt x="1677" y="7363"/>
                      <a:pt x="1624" y="7443"/>
                      <a:pt x="1643" y="7529"/>
                    </a:cubicBezTo>
                    <a:cubicBezTo>
                      <a:pt x="1659" y="7605"/>
                      <a:pt x="1725" y="7650"/>
                      <a:pt x="1793" y="7650"/>
                    </a:cubicBezTo>
                    <a:cubicBezTo>
                      <a:pt x="1805" y="7650"/>
                      <a:pt x="1818" y="7650"/>
                      <a:pt x="1827" y="7648"/>
                    </a:cubicBezTo>
                    <a:cubicBezTo>
                      <a:pt x="1912" y="7629"/>
                      <a:pt x="1964" y="7548"/>
                      <a:pt x="1949" y="7463"/>
                    </a:cubicBezTo>
                    <a:cubicBezTo>
                      <a:pt x="1930" y="7389"/>
                      <a:pt x="1868" y="7340"/>
                      <a:pt x="1797" y="7340"/>
                    </a:cubicBezTo>
                    <a:close/>
                    <a:moveTo>
                      <a:pt x="2066" y="8561"/>
                    </a:moveTo>
                    <a:cubicBezTo>
                      <a:pt x="2054" y="8561"/>
                      <a:pt x="2043" y="8562"/>
                      <a:pt x="2031" y="8565"/>
                    </a:cubicBezTo>
                    <a:cubicBezTo>
                      <a:pt x="1946" y="8583"/>
                      <a:pt x="1893" y="8667"/>
                      <a:pt x="1912" y="8752"/>
                    </a:cubicBezTo>
                    <a:cubicBezTo>
                      <a:pt x="1929" y="8826"/>
                      <a:pt x="1994" y="8875"/>
                      <a:pt x="2066" y="8875"/>
                    </a:cubicBezTo>
                    <a:cubicBezTo>
                      <a:pt x="2078" y="8875"/>
                      <a:pt x="2088" y="8875"/>
                      <a:pt x="2100" y="8871"/>
                    </a:cubicBezTo>
                    <a:cubicBezTo>
                      <a:pt x="2185" y="8853"/>
                      <a:pt x="2238" y="8769"/>
                      <a:pt x="2219" y="8684"/>
                    </a:cubicBezTo>
                    <a:cubicBezTo>
                      <a:pt x="2202" y="8610"/>
                      <a:pt x="2138" y="8561"/>
                      <a:pt x="2066" y="8561"/>
                    </a:cubicBezTo>
                    <a:close/>
                    <a:moveTo>
                      <a:pt x="2335" y="9785"/>
                    </a:moveTo>
                    <a:cubicBezTo>
                      <a:pt x="2323" y="9785"/>
                      <a:pt x="2312" y="9786"/>
                      <a:pt x="2300" y="9789"/>
                    </a:cubicBezTo>
                    <a:cubicBezTo>
                      <a:pt x="2219" y="9809"/>
                      <a:pt x="2162" y="9889"/>
                      <a:pt x="2181" y="9973"/>
                    </a:cubicBezTo>
                    <a:cubicBezTo>
                      <a:pt x="2197" y="10050"/>
                      <a:pt x="2262" y="10098"/>
                      <a:pt x="2335" y="10098"/>
                    </a:cubicBezTo>
                    <a:cubicBezTo>
                      <a:pt x="2347" y="10098"/>
                      <a:pt x="2358" y="10096"/>
                      <a:pt x="2369" y="10092"/>
                    </a:cubicBezTo>
                    <a:cubicBezTo>
                      <a:pt x="2454" y="10073"/>
                      <a:pt x="2508" y="9994"/>
                      <a:pt x="2489" y="9908"/>
                    </a:cubicBezTo>
                    <a:cubicBezTo>
                      <a:pt x="2473" y="9835"/>
                      <a:pt x="2407" y="9785"/>
                      <a:pt x="2335" y="9785"/>
                    </a:cubicBezTo>
                    <a:close/>
                    <a:moveTo>
                      <a:pt x="2611" y="11008"/>
                    </a:moveTo>
                    <a:cubicBezTo>
                      <a:pt x="2598" y="11008"/>
                      <a:pt x="2586" y="11010"/>
                      <a:pt x="2573" y="11013"/>
                    </a:cubicBezTo>
                    <a:cubicBezTo>
                      <a:pt x="2489" y="11028"/>
                      <a:pt x="2435" y="11112"/>
                      <a:pt x="2454" y="11198"/>
                    </a:cubicBezTo>
                    <a:cubicBezTo>
                      <a:pt x="2470" y="11271"/>
                      <a:pt x="2534" y="11320"/>
                      <a:pt x="2604" y="11320"/>
                    </a:cubicBezTo>
                    <a:cubicBezTo>
                      <a:pt x="2616" y="11320"/>
                      <a:pt x="2630" y="11320"/>
                      <a:pt x="2639" y="11317"/>
                    </a:cubicBezTo>
                    <a:cubicBezTo>
                      <a:pt x="2723" y="11298"/>
                      <a:pt x="2777" y="11215"/>
                      <a:pt x="2758" y="11132"/>
                    </a:cubicBezTo>
                    <a:cubicBezTo>
                      <a:pt x="2742" y="11060"/>
                      <a:pt x="2681" y="11008"/>
                      <a:pt x="2611" y="11008"/>
                    </a:cubicBezTo>
                    <a:close/>
                    <a:moveTo>
                      <a:pt x="2877" y="12231"/>
                    </a:moveTo>
                    <a:cubicBezTo>
                      <a:pt x="2866" y="12231"/>
                      <a:pt x="2854" y="12232"/>
                      <a:pt x="2842" y="12235"/>
                    </a:cubicBezTo>
                    <a:cubicBezTo>
                      <a:pt x="2758" y="12252"/>
                      <a:pt x="2704" y="12337"/>
                      <a:pt x="2723" y="12422"/>
                    </a:cubicBezTo>
                    <a:cubicBezTo>
                      <a:pt x="2739" y="12495"/>
                      <a:pt x="2803" y="12544"/>
                      <a:pt x="2874" y="12544"/>
                    </a:cubicBezTo>
                    <a:cubicBezTo>
                      <a:pt x="2875" y="12544"/>
                      <a:pt x="2876" y="12544"/>
                      <a:pt x="2877" y="12544"/>
                    </a:cubicBezTo>
                    <a:cubicBezTo>
                      <a:pt x="2887" y="12544"/>
                      <a:pt x="2900" y="12541"/>
                      <a:pt x="2912" y="12541"/>
                    </a:cubicBezTo>
                    <a:cubicBezTo>
                      <a:pt x="2996" y="12523"/>
                      <a:pt x="3050" y="12438"/>
                      <a:pt x="3031" y="12354"/>
                    </a:cubicBezTo>
                    <a:cubicBezTo>
                      <a:pt x="3015" y="12281"/>
                      <a:pt x="2950" y="12231"/>
                      <a:pt x="2877" y="12231"/>
                    </a:cubicBezTo>
                    <a:close/>
                    <a:moveTo>
                      <a:pt x="3145" y="13454"/>
                    </a:moveTo>
                    <a:cubicBezTo>
                      <a:pt x="3134" y="13454"/>
                      <a:pt x="3122" y="13455"/>
                      <a:pt x="3110" y="13458"/>
                    </a:cubicBezTo>
                    <a:cubicBezTo>
                      <a:pt x="3026" y="13478"/>
                      <a:pt x="2972" y="13558"/>
                      <a:pt x="2991" y="13643"/>
                    </a:cubicBezTo>
                    <a:cubicBezTo>
                      <a:pt x="3008" y="13717"/>
                      <a:pt x="3074" y="13765"/>
                      <a:pt x="3145" y="13765"/>
                    </a:cubicBezTo>
                    <a:cubicBezTo>
                      <a:pt x="3157" y="13765"/>
                      <a:pt x="3168" y="13765"/>
                      <a:pt x="3180" y="13762"/>
                    </a:cubicBezTo>
                    <a:cubicBezTo>
                      <a:pt x="3264" y="13743"/>
                      <a:pt x="3318" y="13663"/>
                      <a:pt x="3299" y="13577"/>
                    </a:cubicBezTo>
                    <a:cubicBezTo>
                      <a:pt x="3283" y="13504"/>
                      <a:pt x="3218" y="13454"/>
                      <a:pt x="3145" y="13454"/>
                    </a:cubicBezTo>
                    <a:close/>
                    <a:moveTo>
                      <a:pt x="3419" y="14677"/>
                    </a:moveTo>
                    <a:cubicBezTo>
                      <a:pt x="3407" y="14677"/>
                      <a:pt x="3395" y="14679"/>
                      <a:pt x="3383" y="14682"/>
                    </a:cubicBezTo>
                    <a:cubicBezTo>
                      <a:pt x="3299" y="14699"/>
                      <a:pt x="3245" y="14784"/>
                      <a:pt x="3264" y="14869"/>
                    </a:cubicBezTo>
                    <a:cubicBezTo>
                      <a:pt x="3281" y="14940"/>
                      <a:pt x="3343" y="14991"/>
                      <a:pt x="3414" y="14991"/>
                    </a:cubicBezTo>
                    <a:cubicBezTo>
                      <a:pt x="3426" y="14991"/>
                      <a:pt x="3437" y="14988"/>
                      <a:pt x="3449" y="14988"/>
                    </a:cubicBezTo>
                    <a:cubicBezTo>
                      <a:pt x="3533" y="14970"/>
                      <a:pt x="3587" y="14885"/>
                      <a:pt x="3568" y="14801"/>
                    </a:cubicBezTo>
                    <a:cubicBezTo>
                      <a:pt x="3552" y="14727"/>
                      <a:pt x="3490" y="14677"/>
                      <a:pt x="3419" y="14677"/>
                    </a:cubicBezTo>
                    <a:close/>
                    <a:moveTo>
                      <a:pt x="3687" y="15900"/>
                    </a:moveTo>
                    <a:cubicBezTo>
                      <a:pt x="3676" y="15900"/>
                      <a:pt x="3664" y="15901"/>
                      <a:pt x="3653" y="15904"/>
                    </a:cubicBezTo>
                    <a:cubicBezTo>
                      <a:pt x="3568" y="15923"/>
                      <a:pt x="3514" y="16004"/>
                      <a:pt x="3533" y="16089"/>
                    </a:cubicBezTo>
                    <a:cubicBezTo>
                      <a:pt x="3550" y="16164"/>
                      <a:pt x="3614" y="16214"/>
                      <a:pt x="3685" y="16214"/>
                    </a:cubicBezTo>
                    <a:cubicBezTo>
                      <a:pt x="3685" y="16214"/>
                      <a:pt x="3686" y="16214"/>
                      <a:pt x="3687" y="16214"/>
                    </a:cubicBezTo>
                    <a:cubicBezTo>
                      <a:pt x="3697" y="16214"/>
                      <a:pt x="3710" y="16210"/>
                      <a:pt x="3722" y="16208"/>
                    </a:cubicBezTo>
                    <a:cubicBezTo>
                      <a:pt x="3804" y="16189"/>
                      <a:pt x="3857" y="16108"/>
                      <a:pt x="3837" y="16023"/>
                    </a:cubicBezTo>
                    <a:cubicBezTo>
                      <a:pt x="3821" y="15950"/>
                      <a:pt x="3759" y="15900"/>
                      <a:pt x="3687" y="15900"/>
                    </a:cubicBezTo>
                    <a:close/>
                    <a:moveTo>
                      <a:pt x="3957" y="17123"/>
                    </a:moveTo>
                    <a:cubicBezTo>
                      <a:pt x="3946" y="17123"/>
                      <a:pt x="3935" y="17124"/>
                      <a:pt x="3923" y="17126"/>
                    </a:cubicBezTo>
                    <a:cubicBezTo>
                      <a:pt x="3837" y="17144"/>
                      <a:pt x="3784" y="17229"/>
                      <a:pt x="3804" y="17315"/>
                    </a:cubicBezTo>
                    <a:cubicBezTo>
                      <a:pt x="3818" y="17386"/>
                      <a:pt x="3885" y="17435"/>
                      <a:pt x="3956" y="17436"/>
                    </a:cubicBezTo>
                    <a:cubicBezTo>
                      <a:pt x="3966" y="17436"/>
                      <a:pt x="3979" y="17436"/>
                      <a:pt x="3991" y="17434"/>
                    </a:cubicBezTo>
                    <a:cubicBezTo>
                      <a:pt x="4076" y="17416"/>
                      <a:pt x="4129" y="17330"/>
                      <a:pt x="4110" y="17245"/>
                    </a:cubicBezTo>
                    <a:cubicBezTo>
                      <a:pt x="4095" y="17172"/>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1825525" y="3824850"/>
                <a:ext cx="76125" cy="313575"/>
              </a:xfrm>
              <a:custGeom>
                <a:avLst/>
                <a:gdLst/>
                <a:ahLst/>
                <a:cxnLst/>
                <a:rect l="l" t="t" r="r" b="b"/>
                <a:pathLst>
                  <a:path w="3045" h="12543" extrusionOk="0">
                    <a:moveTo>
                      <a:pt x="174" y="0"/>
                    </a:moveTo>
                    <a:cubicBezTo>
                      <a:pt x="163" y="0"/>
                      <a:pt x="151" y="2"/>
                      <a:pt x="140" y="4"/>
                    </a:cubicBezTo>
                    <a:cubicBezTo>
                      <a:pt x="54" y="22"/>
                      <a:pt x="0" y="104"/>
                      <a:pt x="21" y="192"/>
                    </a:cubicBezTo>
                    <a:cubicBezTo>
                      <a:pt x="36" y="265"/>
                      <a:pt x="102" y="314"/>
                      <a:pt x="173" y="314"/>
                    </a:cubicBezTo>
                    <a:cubicBezTo>
                      <a:pt x="183" y="314"/>
                      <a:pt x="196" y="312"/>
                      <a:pt x="208" y="308"/>
                    </a:cubicBezTo>
                    <a:cubicBezTo>
                      <a:pt x="292" y="289"/>
                      <a:pt x="346" y="208"/>
                      <a:pt x="327" y="123"/>
                    </a:cubicBezTo>
                    <a:cubicBezTo>
                      <a:pt x="311" y="50"/>
                      <a:pt x="246" y="0"/>
                      <a:pt x="174" y="0"/>
                    </a:cubicBezTo>
                    <a:close/>
                    <a:moveTo>
                      <a:pt x="438" y="1223"/>
                    </a:moveTo>
                    <a:cubicBezTo>
                      <a:pt x="429" y="1223"/>
                      <a:pt x="419" y="1224"/>
                      <a:pt x="409" y="1225"/>
                    </a:cubicBezTo>
                    <a:cubicBezTo>
                      <a:pt x="324" y="1243"/>
                      <a:pt x="271" y="1328"/>
                      <a:pt x="290" y="1414"/>
                    </a:cubicBezTo>
                    <a:cubicBezTo>
                      <a:pt x="304" y="1486"/>
                      <a:pt x="372" y="1535"/>
                      <a:pt x="444" y="1535"/>
                    </a:cubicBezTo>
                    <a:cubicBezTo>
                      <a:pt x="455" y="1535"/>
                      <a:pt x="465" y="1535"/>
                      <a:pt x="477" y="1533"/>
                    </a:cubicBezTo>
                    <a:cubicBezTo>
                      <a:pt x="563" y="1512"/>
                      <a:pt x="616" y="1429"/>
                      <a:pt x="596" y="1348"/>
                    </a:cubicBezTo>
                    <a:cubicBezTo>
                      <a:pt x="579" y="1270"/>
                      <a:pt x="512" y="1223"/>
                      <a:pt x="438" y="1223"/>
                    </a:cubicBezTo>
                    <a:close/>
                    <a:moveTo>
                      <a:pt x="717" y="2446"/>
                    </a:moveTo>
                    <a:cubicBezTo>
                      <a:pt x="705" y="2446"/>
                      <a:pt x="693" y="2447"/>
                      <a:pt x="682" y="2450"/>
                    </a:cubicBezTo>
                    <a:cubicBezTo>
                      <a:pt x="596" y="2468"/>
                      <a:pt x="542" y="2553"/>
                      <a:pt x="563" y="2637"/>
                    </a:cubicBezTo>
                    <a:cubicBezTo>
                      <a:pt x="577" y="2710"/>
                      <a:pt x="640" y="2760"/>
                      <a:pt x="713" y="2760"/>
                    </a:cubicBezTo>
                    <a:cubicBezTo>
                      <a:pt x="725" y="2760"/>
                      <a:pt x="735" y="2756"/>
                      <a:pt x="747" y="2756"/>
                    </a:cubicBezTo>
                    <a:cubicBezTo>
                      <a:pt x="832" y="2738"/>
                      <a:pt x="886" y="2654"/>
                      <a:pt x="867" y="2569"/>
                    </a:cubicBezTo>
                    <a:cubicBezTo>
                      <a:pt x="849" y="2496"/>
                      <a:pt x="785" y="2446"/>
                      <a:pt x="717" y="2446"/>
                    </a:cubicBezTo>
                    <a:close/>
                    <a:moveTo>
                      <a:pt x="985" y="3670"/>
                    </a:moveTo>
                    <a:cubicBezTo>
                      <a:pt x="974" y="3670"/>
                      <a:pt x="963" y="3671"/>
                      <a:pt x="951" y="3674"/>
                    </a:cubicBezTo>
                    <a:cubicBezTo>
                      <a:pt x="867" y="3693"/>
                      <a:pt x="813" y="3774"/>
                      <a:pt x="832" y="3858"/>
                    </a:cubicBezTo>
                    <a:cubicBezTo>
                      <a:pt x="846" y="3935"/>
                      <a:pt x="912" y="3981"/>
                      <a:pt x="986" y="3981"/>
                    </a:cubicBezTo>
                    <a:cubicBezTo>
                      <a:pt x="994" y="3981"/>
                      <a:pt x="1007" y="3981"/>
                      <a:pt x="1017" y="3977"/>
                    </a:cubicBezTo>
                    <a:cubicBezTo>
                      <a:pt x="1101" y="3958"/>
                      <a:pt x="1155" y="3877"/>
                      <a:pt x="1136" y="3793"/>
                    </a:cubicBezTo>
                    <a:cubicBezTo>
                      <a:pt x="1119" y="3720"/>
                      <a:pt x="1057" y="3670"/>
                      <a:pt x="985" y="3670"/>
                    </a:cubicBezTo>
                    <a:close/>
                    <a:moveTo>
                      <a:pt x="1254" y="4891"/>
                    </a:moveTo>
                    <a:cubicBezTo>
                      <a:pt x="1242" y="4891"/>
                      <a:pt x="1231" y="4892"/>
                      <a:pt x="1219" y="4895"/>
                    </a:cubicBezTo>
                    <a:cubicBezTo>
                      <a:pt x="1135" y="4913"/>
                      <a:pt x="1081" y="4997"/>
                      <a:pt x="1100" y="5083"/>
                    </a:cubicBezTo>
                    <a:cubicBezTo>
                      <a:pt x="1117" y="5156"/>
                      <a:pt x="1182" y="5205"/>
                      <a:pt x="1254" y="5205"/>
                    </a:cubicBezTo>
                    <a:cubicBezTo>
                      <a:pt x="1262" y="5205"/>
                      <a:pt x="1275" y="5205"/>
                      <a:pt x="1287" y="5202"/>
                    </a:cubicBezTo>
                    <a:cubicBezTo>
                      <a:pt x="1373" y="5183"/>
                      <a:pt x="1426" y="5099"/>
                      <a:pt x="1406" y="5014"/>
                    </a:cubicBezTo>
                    <a:cubicBezTo>
                      <a:pt x="1391" y="4941"/>
                      <a:pt x="1326" y="4891"/>
                      <a:pt x="1254" y="4891"/>
                    </a:cubicBezTo>
                    <a:close/>
                    <a:moveTo>
                      <a:pt x="1525" y="6115"/>
                    </a:moveTo>
                    <a:cubicBezTo>
                      <a:pt x="1513" y="6115"/>
                      <a:pt x="1500" y="6117"/>
                      <a:pt x="1488" y="6120"/>
                    </a:cubicBezTo>
                    <a:cubicBezTo>
                      <a:pt x="1404" y="6139"/>
                      <a:pt x="1353" y="6218"/>
                      <a:pt x="1373" y="6304"/>
                    </a:cubicBezTo>
                    <a:cubicBezTo>
                      <a:pt x="1388" y="6379"/>
                      <a:pt x="1451" y="6428"/>
                      <a:pt x="1523" y="6428"/>
                    </a:cubicBezTo>
                    <a:cubicBezTo>
                      <a:pt x="1535" y="6428"/>
                      <a:pt x="1544" y="6426"/>
                      <a:pt x="1558" y="6423"/>
                    </a:cubicBezTo>
                    <a:cubicBezTo>
                      <a:pt x="1642" y="6403"/>
                      <a:pt x="1696" y="6323"/>
                      <a:pt x="1677" y="6239"/>
                    </a:cubicBezTo>
                    <a:cubicBezTo>
                      <a:pt x="1661" y="6165"/>
                      <a:pt x="1596" y="6115"/>
                      <a:pt x="1525" y="6115"/>
                    </a:cubicBezTo>
                    <a:close/>
                    <a:moveTo>
                      <a:pt x="1797" y="7336"/>
                    </a:moveTo>
                    <a:cubicBezTo>
                      <a:pt x="1785" y="7336"/>
                      <a:pt x="1773" y="7338"/>
                      <a:pt x="1761" y="7341"/>
                    </a:cubicBezTo>
                    <a:cubicBezTo>
                      <a:pt x="1677" y="7359"/>
                      <a:pt x="1622" y="7443"/>
                      <a:pt x="1642" y="7528"/>
                    </a:cubicBezTo>
                    <a:cubicBezTo>
                      <a:pt x="1659" y="7600"/>
                      <a:pt x="1722" y="7650"/>
                      <a:pt x="1793" y="7650"/>
                    </a:cubicBezTo>
                    <a:cubicBezTo>
                      <a:pt x="1794" y="7650"/>
                      <a:pt x="1795" y="7650"/>
                      <a:pt x="1796" y="7650"/>
                    </a:cubicBezTo>
                    <a:cubicBezTo>
                      <a:pt x="1804" y="7650"/>
                      <a:pt x="1817" y="7650"/>
                      <a:pt x="1827" y="7647"/>
                    </a:cubicBezTo>
                    <a:cubicBezTo>
                      <a:pt x="1911" y="7629"/>
                      <a:pt x="1965" y="7544"/>
                      <a:pt x="1946" y="7460"/>
                    </a:cubicBezTo>
                    <a:cubicBezTo>
                      <a:pt x="1929" y="7386"/>
                      <a:pt x="1867" y="7336"/>
                      <a:pt x="1797" y="7336"/>
                    </a:cubicBezTo>
                    <a:close/>
                    <a:moveTo>
                      <a:pt x="2065" y="8562"/>
                    </a:moveTo>
                    <a:cubicBezTo>
                      <a:pt x="2054" y="8562"/>
                      <a:pt x="2042" y="8563"/>
                      <a:pt x="2030" y="8565"/>
                    </a:cubicBezTo>
                    <a:cubicBezTo>
                      <a:pt x="1946" y="8583"/>
                      <a:pt x="1892" y="8666"/>
                      <a:pt x="1911" y="8754"/>
                    </a:cubicBezTo>
                    <a:cubicBezTo>
                      <a:pt x="1927" y="8825"/>
                      <a:pt x="1994" y="8874"/>
                      <a:pt x="2065" y="8875"/>
                    </a:cubicBezTo>
                    <a:cubicBezTo>
                      <a:pt x="2073" y="8875"/>
                      <a:pt x="2088" y="8873"/>
                      <a:pt x="2100" y="8873"/>
                    </a:cubicBezTo>
                    <a:cubicBezTo>
                      <a:pt x="2184" y="8850"/>
                      <a:pt x="2238" y="8770"/>
                      <a:pt x="2219" y="8685"/>
                    </a:cubicBezTo>
                    <a:cubicBezTo>
                      <a:pt x="2203" y="8612"/>
                      <a:pt x="2137" y="8562"/>
                      <a:pt x="2065" y="8562"/>
                    </a:cubicBezTo>
                    <a:close/>
                    <a:moveTo>
                      <a:pt x="2335" y="9786"/>
                    </a:moveTo>
                    <a:cubicBezTo>
                      <a:pt x="2323" y="9786"/>
                      <a:pt x="2311" y="9788"/>
                      <a:pt x="2300" y="9790"/>
                    </a:cubicBezTo>
                    <a:cubicBezTo>
                      <a:pt x="2215" y="9805"/>
                      <a:pt x="2162" y="9890"/>
                      <a:pt x="2181" y="9975"/>
                    </a:cubicBezTo>
                    <a:cubicBezTo>
                      <a:pt x="2196" y="10049"/>
                      <a:pt x="2262" y="10096"/>
                      <a:pt x="2334" y="10096"/>
                    </a:cubicBezTo>
                    <a:cubicBezTo>
                      <a:pt x="2346" y="10096"/>
                      <a:pt x="2357" y="10096"/>
                      <a:pt x="2369" y="10094"/>
                    </a:cubicBezTo>
                    <a:cubicBezTo>
                      <a:pt x="2453" y="10075"/>
                      <a:pt x="2507" y="9992"/>
                      <a:pt x="2488" y="9909"/>
                    </a:cubicBezTo>
                    <a:cubicBezTo>
                      <a:pt x="2473" y="9836"/>
                      <a:pt x="2407" y="9786"/>
                      <a:pt x="2335" y="9786"/>
                    </a:cubicBezTo>
                    <a:close/>
                    <a:moveTo>
                      <a:pt x="2607" y="11008"/>
                    </a:moveTo>
                    <a:cubicBezTo>
                      <a:pt x="2596" y="11008"/>
                      <a:pt x="2584" y="11009"/>
                      <a:pt x="2573" y="11011"/>
                    </a:cubicBezTo>
                    <a:cubicBezTo>
                      <a:pt x="2488" y="11029"/>
                      <a:pt x="2434" y="11114"/>
                      <a:pt x="2453" y="11198"/>
                    </a:cubicBezTo>
                    <a:cubicBezTo>
                      <a:pt x="2468" y="11270"/>
                      <a:pt x="2531" y="11321"/>
                      <a:pt x="2604" y="11321"/>
                    </a:cubicBezTo>
                    <a:cubicBezTo>
                      <a:pt x="2615" y="11321"/>
                      <a:pt x="2630" y="11318"/>
                      <a:pt x="2638" y="11318"/>
                    </a:cubicBezTo>
                    <a:cubicBezTo>
                      <a:pt x="2723" y="11300"/>
                      <a:pt x="2776" y="11215"/>
                      <a:pt x="2757" y="11131"/>
                    </a:cubicBezTo>
                    <a:cubicBezTo>
                      <a:pt x="2741" y="11057"/>
                      <a:pt x="2678" y="11008"/>
                      <a:pt x="2607" y="11008"/>
                    </a:cubicBezTo>
                    <a:close/>
                    <a:moveTo>
                      <a:pt x="2875" y="12231"/>
                    </a:moveTo>
                    <a:cubicBezTo>
                      <a:pt x="2864" y="12231"/>
                      <a:pt x="2852" y="12232"/>
                      <a:pt x="2841" y="12235"/>
                    </a:cubicBezTo>
                    <a:cubicBezTo>
                      <a:pt x="2756" y="12255"/>
                      <a:pt x="2702" y="12335"/>
                      <a:pt x="2722" y="12420"/>
                    </a:cubicBezTo>
                    <a:cubicBezTo>
                      <a:pt x="2738" y="12495"/>
                      <a:pt x="2804" y="12542"/>
                      <a:pt x="2875" y="12542"/>
                    </a:cubicBezTo>
                    <a:cubicBezTo>
                      <a:pt x="2884" y="12542"/>
                      <a:pt x="2898" y="12542"/>
                      <a:pt x="2906" y="12539"/>
                    </a:cubicBezTo>
                    <a:cubicBezTo>
                      <a:pt x="2991" y="12520"/>
                      <a:pt x="3044" y="12440"/>
                      <a:pt x="3025" y="12354"/>
                    </a:cubicBezTo>
                    <a:cubicBezTo>
                      <a:pt x="3011" y="12281"/>
                      <a:pt x="2947" y="12231"/>
                      <a:pt x="2875" y="122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1788675" y="3897675"/>
                <a:ext cx="55925" cy="221850"/>
              </a:xfrm>
              <a:custGeom>
                <a:avLst/>
                <a:gdLst/>
                <a:ahLst/>
                <a:cxnLst/>
                <a:rect l="l" t="t" r="r" b="b"/>
                <a:pathLst>
                  <a:path w="2237" h="8874" extrusionOk="0">
                    <a:moveTo>
                      <a:pt x="173" y="0"/>
                    </a:moveTo>
                    <a:cubicBezTo>
                      <a:pt x="162" y="0"/>
                      <a:pt x="150" y="1"/>
                      <a:pt x="139" y="4"/>
                    </a:cubicBezTo>
                    <a:cubicBezTo>
                      <a:pt x="54" y="22"/>
                      <a:pt x="1" y="107"/>
                      <a:pt x="20" y="192"/>
                    </a:cubicBezTo>
                    <a:cubicBezTo>
                      <a:pt x="35" y="264"/>
                      <a:pt x="101" y="314"/>
                      <a:pt x="173" y="314"/>
                    </a:cubicBezTo>
                    <a:cubicBezTo>
                      <a:pt x="182" y="314"/>
                      <a:pt x="196" y="311"/>
                      <a:pt x="208" y="308"/>
                    </a:cubicBezTo>
                    <a:cubicBezTo>
                      <a:pt x="293" y="294"/>
                      <a:pt x="341" y="208"/>
                      <a:pt x="327" y="123"/>
                    </a:cubicBezTo>
                    <a:cubicBezTo>
                      <a:pt x="312" y="50"/>
                      <a:pt x="246" y="0"/>
                      <a:pt x="173" y="0"/>
                    </a:cubicBezTo>
                    <a:close/>
                    <a:moveTo>
                      <a:pt x="442" y="1222"/>
                    </a:moveTo>
                    <a:cubicBezTo>
                      <a:pt x="431" y="1222"/>
                      <a:pt x="419" y="1223"/>
                      <a:pt x="408" y="1225"/>
                    </a:cubicBezTo>
                    <a:cubicBezTo>
                      <a:pt x="323" y="1243"/>
                      <a:pt x="270" y="1328"/>
                      <a:pt x="289" y="1413"/>
                    </a:cubicBezTo>
                    <a:cubicBezTo>
                      <a:pt x="304" y="1485"/>
                      <a:pt x="370" y="1535"/>
                      <a:pt x="443" y="1535"/>
                    </a:cubicBezTo>
                    <a:cubicBezTo>
                      <a:pt x="452" y="1535"/>
                      <a:pt x="465" y="1535"/>
                      <a:pt x="477" y="1533"/>
                    </a:cubicBezTo>
                    <a:cubicBezTo>
                      <a:pt x="562" y="1515"/>
                      <a:pt x="615" y="1429"/>
                      <a:pt x="596" y="1344"/>
                    </a:cubicBezTo>
                    <a:cubicBezTo>
                      <a:pt x="581" y="1273"/>
                      <a:pt x="515" y="1222"/>
                      <a:pt x="442" y="1222"/>
                    </a:cubicBezTo>
                    <a:close/>
                    <a:moveTo>
                      <a:pt x="713" y="2445"/>
                    </a:moveTo>
                    <a:cubicBezTo>
                      <a:pt x="702" y="2445"/>
                      <a:pt x="691" y="2446"/>
                      <a:pt x="680" y="2449"/>
                    </a:cubicBezTo>
                    <a:cubicBezTo>
                      <a:pt x="592" y="2469"/>
                      <a:pt x="542" y="2552"/>
                      <a:pt x="561" y="2637"/>
                    </a:cubicBezTo>
                    <a:cubicBezTo>
                      <a:pt x="577" y="2709"/>
                      <a:pt x="639" y="2760"/>
                      <a:pt x="711" y="2760"/>
                    </a:cubicBezTo>
                    <a:cubicBezTo>
                      <a:pt x="723" y="2760"/>
                      <a:pt x="733" y="2756"/>
                      <a:pt x="745" y="2756"/>
                    </a:cubicBezTo>
                    <a:cubicBezTo>
                      <a:pt x="830" y="2738"/>
                      <a:pt x="883" y="2654"/>
                      <a:pt x="864" y="2568"/>
                    </a:cubicBezTo>
                    <a:cubicBezTo>
                      <a:pt x="847" y="2495"/>
                      <a:pt x="783" y="2445"/>
                      <a:pt x="713" y="2445"/>
                    </a:cubicBezTo>
                    <a:close/>
                    <a:moveTo>
                      <a:pt x="983" y="3670"/>
                    </a:moveTo>
                    <a:cubicBezTo>
                      <a:pt x="972" y="3670"/>
                      <a:pt x="961" y="3671"/>
                      <a:pt x="949" y="3674"/>
                    </a:cubicBezTo>
                    <a:cubicBezTo>
                      <a:pt x="864" y="3693"/>
                      <a:pt x="811" y="3774"/>
                      <a:pt x="830" y="3858"/>
                    </a:cubicBezTo>
                    <a:cubicBezTo>
                      <a:pt x="847" y="3930"/>
                      <a:pt x="912" y="3981"/>
                      <a:pt x="984" y="3981"/>
                    </a:cubicBezTo>
                    <a:cubicBezTo>
                      <a:pt x="992" y="3981"/>
                      <a:pt x="1006" y="3981"/>
                      <a:pt x="1018" y="3977"/>
                    </a:cubicBezTo>
                    <a:cubicBezTo>
                      <a:pt x="1099" y="3958"/>
                      <a:pt x="1156" y="3877"/>
                      <a:pt x="1134" y="3793"/>
                    </a:cubicBezTo>
                    <a:cubicBezTo>
                      <a:pt x="1119" y="3720"/>
                      <a:pt x="1055" y="3670"/>
                      <a:pt x="983" y="3670"/>
                    </a:cubicBezTo>
                    <a:close/>
                    <a:moveTo>
                      <a:pt x="1253" y="4891"/>
                    </a:moveTo>
                    <a:cubicBezTo>
                      <a:pt x="1242" y="4891"/>
                      <a:pt x="1230" y="4892"/>
                      <a:pt x="1218" y="4895"/>
                    </a:cubicBezTo>
                    <a:cubicBezTo>
                      <a:pt x="1134" y="4913"/>
                      <a:pt x="1080" y="4997"/>
                      <a:pt x="1099" y="5083"/>
                    </a:cubicBezTo>
                    <a:cubicBezTo>
                      <a:pt x="1116" y="5154"/>
                      <a:pt x="1181" y="5205"/>
                      <a:pt x="1253" y="5205"/>
                    </a:cubicBezTo>
                    <a:cubicBezTo>
                      <a:pt x="1265" y="5205"/>
                      <a:pt x="1275" y="5205"/>
                      <a:pt x="1287" y="5202"/>
                    </a:cubicBezTo>
                    <a:cubicBezTo>
                      <a:pt x="1372" y="5184"/>
                      <a:pt x="1426" y="5098"/>
                      <a:pt x="1406" y="5014"/>
                    </a:cubicBezTo>
                    <a:cubicBezTo>
                      <a:pt x="1391" y="4941"/>
                      <a:pt x="1326" y="4891"/>
                      <a:pt x="1253" y="4891"/>
                    </a:cubicBezTo>
                    <a:close/>
                    <a:moveTo>
                      <a:pt x="1527" y="6115"/>
                    </a:moveTo>
                    <a:cubicBezTo>
                      <a:pt x="1515" y="6115"/>
                      <a:pt x="1503" y="6117"/>
                      <a:pt x="1491" y="6119"/>
                    </a:cubicBezTo>
                    <a:cubicBezTo>
                      <a:pt x="1406" y="6139"/>
                      <a:pt x="1349" y="6218"/>
                      <a:pt x="1370" y="6304"/>
                    </a:cubicBezTo>
                    <a:cubicBezTo>
                      <a:pt x="1389" y="6378"/>
                      <a:pt x="1451" y="6429"/>
                      <a:pt x="1522" y="6429"/>
                    </a:cubicBezTo>
                    <a:cubicBezTo>
                      <a:pt x="1534" y="6429"/>
                      <a:pt x="1548" y="6426"/>
                      <a:pt x="1557" y="6423"/>
                    </a:cubicBezTo>
                    <a:cubicBezTo>
                      <a:pt x="1641" y="6403"/>
                      <a:pt x="1695" y="6323"/>
                      <a:pt x="1676" y="6239"/>
                    </a:cubicBezTo>
                    <a:cubicBezTo>
                      <a:pt x="1659" y="6165"/>
                      <a:pt x="1598" y="6115"/>
                      <a:pt x="1527" y="6115"/>
                    </a:cubicBezTo>
                    <a:close/>
                    <a:moveTo>
                      <a:pt x="1797" y="7336"/>
                    </a:moveTo>
                    <a:cubicBezTo>
                      <a:pt x="1785" y="7336"/>
                      <a:pt x="1773" y="7338"/>
                      <a:pt x="1760" y="7341"/>
                    </a:cubicBezTo>
                    <a:cubicBezTo>
                      <a:pt x="1676" y="7359"/>
                      <a:pt x="1622" y="7443"/>
                      <a:pt x="1641" y="7528"/>
                    </a:cubicBezTo>
                    <a:cubicBezTo>
                      <a:pt x="1657" y="7599"/>
                      <a:pt x="1723" y="7650"/>
                      <a:pt x="1792" y="7650"/>
                    </a:cubicBezTo>
                    <a:cubicBezTo>
                      <a:pt x="1804" y="7650"/>
                      <a:pt x="1817" y="7650"/>
                      <a:pt x="1826" y="7647"/>
                    </a:cubicBezTo>
                    <a:cubicBezTo>
                      <a:pt x="1912" y="7629"/>
                      <a:pt x="1965" y="7544"/>
                      <a:pt x="1945" y="7460"/>
                    </a:cubicBezTo>
                    <a:cubicBezTo>
                      <a:pt x="1929" y="7386"/>
                      <a:pt x="1868" y="7336"/>
                      <a:pt x="1797" y="7336"/>
                    </a:cubicBezTo>
                    <a:close/>
                    <a:moveTo>
                      <a:pt x="2065" y="8560"/>
                    </a:moveTo>
                    <a:cubicBezTo>
                      <a:pt x="2054" y="8560"/>
                      <a:pt x="2042" y="8562"/>
                      <a:pt x="2031" y="8564"/>
                    </a:cubicBezTo>
                    <a:cubicBezTo>
                      <a:pt x="1945" y="8582"/>
                      <a:pt x="1891" y="8664"/>
                      <a:pt x="1912" y="8752"/>
                    </a:cubicBezTo>
                    <a:cubicBezTo>
                      <a:pt x="1926" y="8824"/>
                      <a:pt x="1991" y="8874"/>
                      <a:pt x="2064" y="8874"/>
                    </a:cubicBezTo>
                    <a:cubicBezTo>
                      <a:pt x="2074" y="8874"/>
                      <a:pt x="2087" y="8872"/>
                      <a:pt x="2099" y="8872"/>
                    </a:cubicBezTo>
                    <a:cubicBezTo>
                      <a:pt x="2183" y="8849"/>
                      <a:pt x="2237" y="8768"/>
                      <a:pt x="2218" y="8683"/>
                    </a:cubicBezTo>
                    <a:cubicBezTo>
                      <a:pt x="2202" y="8610"/>
                      <a:pt x="2137"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1"/>
            <p:cNvGrpSpPr/>
            <p:nvPr/>
          </p:nvGrpSpPr>
          <p:grpSpPr>
            <a:xfrm>
              <a:off x="2074963" y="4007750"/>
              <a:ext cx="1485761" cy="1168575"/>
              <a:chOff x="2074963" y="4007750"/>
              <a:chExt cx="1485761" cy="1168575"/>
            </a:xfrm>
          </p:grpSpPr>
          <p:sp>
            <p:nvSpPr>
              <p:cNvPr id="1138" name="Google Shape;1138;p41"/>
              <p:cNvSpPr/>
              <p:nvPr/>
            </p:nvSpPr>
            <p:spPr>
              <a:xfrm>
                <a:off x="2074963" y="4539725"/>
                <a:ext cx="919982" cy="606057"/>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540125" y="4572135"/>
                <a:ext cx="1020598" cy="589224"/>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438025" y="4512600"/>
                <a:ext cx="1108925" cy="650475"/>
              </a:xfrm>
              <a:custGeom>
                <a:avLst/>
                <a:gdLst/>
                <a:ahLst/>
                <a:cxnLst/>
                <a:rect l="l" t="t" r="r" b="b"/>
                <a:pathLst>
                  <a:path w="44357" h="26019" extrusionOk="0">
                    <a:moveTo>
                      <a:pt x="44037" y="9315"/>
                    </a:moveTo>
                    <a:lnTo>
                      <a:pt x="15255" y="25933"/>
                    </a:lnTo>
                    <a:cubicBezTo>
                      <a:pt x="15108" y="26019"/>
                      <a:pt x="14924" y="26019"/>
                      <a:pt x="14775" y="25933"/>
                    </a:cubicBezTo>
                    <a:lnTo>
                      <a:pt x="318" y="17531"/>
                    </a:lnTo>
                    <a:cubicBezTo>
                      <a:pt x="1" y="17348"/>
                      <a:pt x="1" y="16888"/>
                      <a:pt x="319" y="16703"/>
                    </a:cubicBezTo>
                    <a:lnTo>
                      <a:pt x="29102" y="87"/>
                    </a:lnTo>
                    <a:cubicBezTo>
                      <a:pt x="29251" y="1"/>
                      <a:pt x="29433" y="2"/>
                      <a:pt x="29582" y="87"/>
                    </a:cubicBezTo>
                    <a:lnTo>
                      <a:pt x="44039" y="8487"/>
                    </a:lnTo>
                    <a:cubicBezTo>
                      <a:pt x="44356" y="8672"/>
                      <a:pt x="44356" y="9131"/>
                      <a:pt x="44037" y="9315"/>
                    </a:cubicBezTo>
                    <a:close/>
                  </a:path>
                </a:pathLst>
              </a:custGeom>
              <a:gradFill>
                <a:gsLst>
                  <a:gs pos="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gradFill>
                <a:gsLst>
                  <a:gs pos="0">
                    <a:srgbClr val="0037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2544875" y="4565250"/>
                <a:ext cx="787200" cy="454125"/>
              </a:xfrm>
              <a:custGeom>
                <a:avLst/>
                <a:gdLst/>
                <a:ahLst/>
                <a:cxnLst/>
                <a:rect l="l" t="t" r="r" b="b"/>
                <a:pathLst>
                  <a:path w="31488" h="18165" extrusionOk="0">
                    <a:moveTo>
                      <a:pt x="11060" y="10604"/>
                    </a:moveTo>
                    <a:lnTo>
                      <a:pt x="11821" y="10164"/>
                    </a:lnTo>
                    <a:cubicBezTo>
                      <a:pt x="11920" y="10108"/>
                      <a:pt x="11920" y="10014"/>
                      <a:pt x="11821" y="9958"/>
                    </a:cubicBezTo>
                    <a:lnTo>
                      <a:pt x="11060" y="9518"/>
                    </a:lnTo>
                    <a:cubicBezTo>
                      <a:pt x="10960" y="9461"/>
                      <a:pt x="10799" y="9461"/>
                      <a:pt x="10700" y="9518"/>
                    </a:cubicBezTo>
                    <a:lnTo>
                      <a:pt x="9938" y="9958"/>
                    </a:lnTo>
                    <a:cubicBezTo>
                      <a:pt x="9839" y="10014"/>
                      <a:pt x="9839" y="10108"/>
                      <a:pt x="9938" y="10164"/>
                    </a:cubicBezTo>
                    <a:lnTo>
                      <a:pt x="10699" y="10604"/>
                    </a:lnTo>
                    <a:cubicBezTo>
                      <a:pt x="10799" y="10662"/>
                      <a:pt x="10960" y="10662"/>
                      <a:pt x="11060" y="10604"/>
                    </a:cubicBezTo>
                    <a:close/>
                    <a:moveTo>
                      <a:pt x="9381" y="9723"/>
                    </a:moveTo>
                    <a:lnTo>
                      <a:pt x="10300" y="9195"/>
                    </a:lnTo>
                    <a:cubicBezTo>
                      <a:pt x="10357" y="9162"/>
                      <a:pt x="10357" y="9110"/>
                      <a:pt x="10300" y="9077"/>
                    </a:cubicBezTo>
                    <a:lnTo>
                      <a:pt x="9383" y="8547"/>
                    </a:lnTo>
                    <a:cubicBezTo>
                      <a:pt x="9327" y="8514"/>
                      <a:pt x="9235" y="8514"/>
                      <a:pt x="9180" y="8547"/>
                    </a:cubicBezTo>
                    <a:lnTo>
                      <a:pt x="8263" y="9077"/>
                    </a:lnTo>
                    <a:cubicBezTo>
                      <a:pt x="8207" y="9110"/>
                      <a:pt x="8207" y="9162"/>
                      <a:pt x="8263" y="9195"/>
                    </a:cubicBezTo>
                    <a:lnTo>
                      <a:pt x="9180" y="9725"/>
                    </a:lnTo>
                    <a:cubicBezTo>
                      <a:pt x="9234" y="9756"/>
                      <a:pt x="9324" y="9756"/>
                      <a:pt x="9381" y="9723"/>
                    </a:cubicBezTo>
                    <a:close/>
                    <a:moveTo>
                      <a:pt x="12579" y="11574"/>
                    </a:moveTo>
                    <a:lnTo>
                      <a:pt x="13500" y="11043"/>
                    </a:lnTo>
                    <a:cubicBezTo>
                      <a:pt x="13556" y="11012"/>
                      <a:pt x="13556" y="10960"/>
                      <a:pt x="13500" y="10926"/>
                    </a:cubicBezTo>
                    <a:lnTo>
                      <a:pt x="12581" y="10395"/>
                    </a:lnTo>
                    <a:cubicBezTo>
                      <a:pt x="12527" y="10362"/>
                      <a:pt x="12436" y="10362"/>
                      <a:pt x="12380" y="10395"/>
                    </a:cubicBezTo>
                    <a:lnTo>
                      <a:pt x="11460" y="10925"/>
                    </a:lnTo>
                    <a:cubicBezTo>
                      <a:pt x="11406" y="10956"/>
                      <a:pt x="11406" y="11009"/>
                      <a:pt x="11460" y="11042"/>
                    </a:cubicBezTo>
                    <a:lnTo>
                      <a:pt x="12379" y="11573"/>
                    </a:lnTo>
                    <a:cubicBezTo>
                      <a:pt x="12435" y="11608"/>
                      <a:pt x="12524" y="11608"/>
                      <a:pt x="12579" y="11574"/>
                    </a:cubicBezTo>
                    <a:close/>
                    <a:moveTo>
                      <a:pt x="14264" y="12451"/>
                    </a:moveTo>
                    <a:lnTo>
                      <a:pt x="15017" y="12016"/>
                    </a:lnTo>
                    <a:cubicBezTo>
                      <a:pt x="15118" y="11959"/>
                      <a:pt x="15118" y="11864"/>
                      <a:pt x="15017" y="11804"/>
                    </a:cubicBezTo>
                    <a:lnTo>
                      <a:pt x="14265" y="11370"/>
                    </a:lnTo>
                    <a:cubicBezTo>
                      <a:pt x="14164" y="11311"/>
                      <a:pt x="13998" y="11311"/>
                      <a:pt x="13897" y="11370"/>
                    </a:cubicBezTo>
                    <a:lnTo>
                      <a:pt x="13144" y="11804"/>
                    </a:lnTo>
                    <a:cubicBezTo>
                      <a:pt x="13042" y="11862"/>
                      <a:pt x="13042" y="11957"/>
                      <a:pt x="13144" y="12016"/>
                    </a:cubicBezTo>
                    <a:lnTo>
                      <a:pt x="13896" y="12451"/>
                    </a:lnTo>
                    <a:cubicBezTo>
                      <a:pt x="13997" y="12511"/>
                      <a:pt x="14162" y="12511"/>
                      <a:pt x="14264" y="12451"/>
                    </a:cubicBezTo>
                    <a:close/>
                    <a:moveTo>
                      <a:pt x="12701" y="9658"/>
                    </a:moveTo>
                    <a:lnTo>
                      <a:pt x="13463" y="9219"/>
                    </a:lnTo>
                    <a:cubicBezTo>
                      <a:pt x="13563" y="9162"/>
                      <a:pt x="13563" y="9068"/>
                      <a:pt x="13463" y="9011"/>
                    </a:cubicBezTo>
                    <a:lnTo>
                      <a:pt x="12703" y="8571"/>
                    </a:lnTo>
                    <a:cubicBezTo>
                      <a:pt x="12603" y="8514"/>
                      <a:pt x="12442" y="8513"/>
                      <a:pt x="12342" y="8571"/>
                    </a:cubicBezTo>
                    <a:lnTo>
                      <a:pt x="11581" y="9011"/>
                    </a:lnTo>
                    <a:cubicBezTo>
                      <a:pt x="11482" y="9068"/>
                      <a:pt x="11482" y="9161"/>
                      <a:pt x="11581" y="9217"/>
                    </a:cubicBezTo>
                    <a:lnTo>
                      <a:pt x="12342" y="9656"/>
                    </a:lnTo>
                    <a:cubicBezTo>
                      <a:pt x="12441" y="9715"/>
                      <a:pt x="12600" y="9716"/>
                      <a:pt x="12701" y="9658"/>
                    </a:cubicBezTo>
                    <a:close/>
                    <a:moveTo>
                      <a:pt x="14220" y="10629"/>
                    </a:moveTo>
                    <a:lnTo>
                      <a:pt x="15142" y="10098"/>
                    </a:lnTo>
                    <a:cubicBezTo>
                      <a:pt x="15197" y="10067"/>
                      <a:pt x="15197" y="10015"/>
                      <a:pt x="15142" y="9983"/>
                    </a:cubicBezTo>
                    <a:lnTo>
                      <a:pt x="14223" y="9451"/>
                    </a:lnTo>
                    <a:cubicBezTo>
                      <a:pt x="14168" y="9419"/>
                      <a:pt x="14077" y="9418"/>
                      <a:pt x="14022" y="9451"/>
                    </a:cubicBezTo>
                    <a:lnTo>
                      <a:pt x="13102" y="9983"/>
                    </a:lnTo>
                    <a:cubicBezTo>
                      <a:pt x="13046" y="10014"/>
                      <a:pt x="13046" y="10066"/>
                      <a:pt x="13102" y="10098"/>
                    </a:cubicBezTo>
                    <a:lnTo>
                      <a:pt x="14021" y="10631"/>
                    </a:lnTo>
                    <a:cubicBezTo>
                      <a:pt x="14075" y="10662"/>
                      <a:pt x="14165" y="10662"/>
                      <a:pt x="14220" y="10629"/>
                    </a:cubicBezTo>
                    <a:close/>
                    <a:moveTo>
                      <a:pt x="15904" y="11507"/>
                    </a:moveTo>
                    <a:lnTo>
                      <a:pt x="16658" y="11072"/>
                    </a:lnTo>
                    <a:cubicBezTo>
                      <a:pt x="16760" y="11013"/>
                      <a:pt x="16760" y="10918"/>
                      <a:pt x="16658" y="10858"/>
                    </a:cubicBezTo>
                    <a:lnTo>
                      <a:pt x="15905" y="10424"/>
                    </a:lnTo>
                    <a:cubicBezTo>
                      <a:pt x="15804" y="10364"/>
                      <a:pt x="15640" y="10364"/>
                      <a:pt x="15538" y="10424"/>
                    </a:cubicBezTo>
                    <a:lnTo>
                      <a:pt x="14784" y="10858"/>
                    </a:lnTo>
                    <a:cubicBezTo>
                      <a:pt x="14683" y="10917"/>
                      <a:pt x="14683" y="11012"/>
                      <a:pt x="14784" y="11069"/>
                    </a:cubicBezTo>
                    <a:lnTo>
                      <a:pt x="15536" y="11504"/>
                    </a:lnTo>
                    <a:cubicBezTo>
                      <a:pt x="15637" y="11564"/>
                      <a:pt x="15803" y="11564"/>
                      <a:pt x="15904" y="11507"/>
                    </a:cubicBezTo>
                    <a:close/>
                    <a:moveTo>
                      <a:pt x="12622" y="13397"/>
                    </a:moveTo>
                    <a:lnTo>
                      <a:pt x="13376" y="12962"/>
                    </a:lnTo>
                    <a:cubicBezTo>
                      <a:pt x="13477" y="12904"/>
                      <a:pt x="13477" y="12809"/>
                      <a:pt x="13376" y="12750"/>
                    </a:cubicBezTo>
                    <a:lnTo>
                      <a:pt x="12623" y="12316"/>
                    </a:lnTo>
                    <a:cubicBezTo>
                      <a:pt x="12522" y="12258"/>
                      <a:pt x="12357" y="12258"/>
                      <a:pt x="12256" y="12316"/>
                    </a:cubicBezTo>
                    <a:lnTo>
                      <a:pt x="11502" y="12750"/>
                    </a:lnTo>
                    <a:cubicBezTo>
                      <a:pt x="11401" y="12809"/>
                      <a:pt x="11401" y="12904"/>
                      <a:pt x="11502" y="12964"/>
                    </a:cubicBezTo>
                    <a:lnTo>
                      <a:pt x="12254" y="13399"/>
                    </a:lnTo>
                    <a:cubicBezTo>
                      <a:pt x="12355" y="13457"/>
                      <a:pt x="12519" y="13457"/>
                      <a:pt x="12622" y="13397"/>
                    </a:cubicBezTo>
                    <a:close/>
                    <a:moveTo>
                      <a:pt x="2817" y="13509"/>
                    </a:moveTo>
                    <a:lnTo>
                      <a:pt x="3735" y="12980"/>
                    </a:lnTo>
                    <a:cubicBezTo>
                      <a:pt x="3793" y="12948"/>
                      <a:pt x="3793" y="12896"/>
                      <a:pt x="3735" y="12862"/>
                    </a:cubicBezTo>
                    <a:lnTo>
                      <a:pt x="2818" y="12332"/>
                    </a:lnTo>
                    <a:cubicBezTo>
                      <a:pt x="2762" y="12300"/>
                      <a:pt x="2670" y="12300"/>
                      <a:pt x="2614" y="12332"/>
                    </a:cubicBezTo>
                    <a:lnTo>
                      <a:pt x="1696" y="12862"/>
                    </a:lnTo>
                    <a:cubicBezTo>
                      <a:pt x="1639" y="12896"/>
                      <a:pt x="1639" y="12948"/>
                      <a:pt x="1696" y="12980"/>
                    </a:cubicBezTo>
                    <a:lnTo>
                      <a:pt x="2613" y="13510"/>
                    </a:lnTo>
                    <a:cubicBezTo>
                      <a:pt x="2669" y="13540"/>
                      <a:pt x="2761" y="13540"/>
                      <a:pt x="2817" y="13509"/>
                    </a:cubicBezTo>
                    <a:close/>
                    <a:moveTo>
                      <a:pt x="7741" y="10670"/>
                    </a:moveTo>
                    <a:lnTo>
                      <a:pt x="8659" y="10142"/>
                    </a:lnTo>
                    <a:cubicBezTo>
                      <a:pt x="8715" y="10109"/>
                      <a:pt x="8715" y="10057"/>
                      <a:pt x="8659" y="10024"/>
                    </a:cubicBezTo>
                    <a:lnTo>
                      <a:pt x="7742" y="9494"/>
                    </a:lnTo>
                    <a:cubicBezTo>
                      <a:pt x="7685" y="9461"/>
                      <a:pt x="7594" y="9461"/>
                      <a:pt x="7539" y="9494"/>
                    </a:cubicBezTo>
                    <a:lnTo>
                      <a:pt x="6622" y="10023"/>
                    </a:lnTo>
                    <a:cubicBezTo>
                      <a:pt x="6565" y="10055"/>
                      <a:pt x="6565" y="10108"/>
                      <a:pt x="6622" y="10140"/>
                    </a:cubicBezTo>
                    <a:lnTo>
                      <a:pt x="7539" y="10670"/>
                    </a:lnTo>
                    <a:cubicBezTo>
                      <a:pt x="7593" y="10702"/>
                      <a:pt x="7684" y="10704"/>
                      <a:pt x="7741" y="10670"/>
                    </a:cubicBezTo>
                    <a:close/>
                    <a:moveTo>
                      <a:pt x="7285" y="17029"/>
                    </a:moveTo>
                    <a:lnTo>
                      <a:pt x="6542" y="17455"/>
                    </a:lnTo>
                    <a:cubicBezTo>
                      <a:pt x="6439" y="17515"/>
                      <a:pt x="6439" y="17614"/>
                      <a:pt x="6542" y="17674"/>
                    </a:cubicBezTo>
                    <a:lnTo>
                      <a:pt x="7285" y="18103"/>
                    </a:lnTo>
                    <a:cubicBezTo>
                      <a:pt x="7388" y="18164"/>
                      <a:pt x="7559" y="18164"/>
                      <a:pt x="7662" y="18103"/>
                    </a:cubicBezTo>
                    <a:lnTo>
                      <a:pt x="8406" y="17676"/>
                    </a:lnTo>
                    <a:cubicBezTo>
                      <a:pt x="8510" y="17616"/>
                      <a:pt x="8510" y="17518"/>
                      <a:pt x="8406" y="17458"/>
                    </a:cubicBezTo>
                    <a:lnTo>
                      <a:pt x="7665" y="17029"/>
                    </a:lnTo>
                    <a:cubicBezTo>
                      <a:pt x="7560" y="16969"/>
                      <a:pt x="7391" y="16969"/>
                      <a:pt x="7285" y="17029"/>
                    </a:cubicBezTo>
                    <a:close/>
                    <a:moveTo>
                      <a:pt x="1176" y="14455"/>
                    </a:moveTo>
                    <a:lnTo>
                      <a:pt x="2095" y="13925"/>
                    </a:lnTo>
                    <a:cubicBezTo>
                      <a:pt x="2151" y="13892"/>
                      <a:pt x="2151" y="13839"/>
                      <a:pt x="2095" y="13807"/>
                    </a:cubicBezTo>
                    <a:lnTo>
                      <a:pt x="1177" y="13277"/>
                    </a:lnTo>
                    <a:cubicBezTo>
                      <a:pt x="1120" y="13244"/>
                      <a:pt x="1030" y="13244"/>
                      <a:pt x="975" y="13277"/>
                    </a:cubicBezTo>
                    <a:lnTo>
                      <a:pt x="58" y="13807"/>
                    </a:lnTo>
                    <a:cubicBezTo>
                      <a:pt x="0" y="13839"/>
                      <a:pt x="0" y="13892"/>
                      <a:pt x="58" y="13925"/>
                    </a:cubicBezTo>
                    <a:lnTo>
                      <a:pt x="975" y="14455"/>
                    </a:lnTo>
                    <a:cubicBezTo>
                      <a:pt x="1029" y="14487"/>
                      <a:pt x="1119" y="14487"/>
                      <a:pt x="1176" y="14455"/>
                    </a:cubicBezTo>
                    <a:close/>
                    <a:moveTo>
                      <a:pt x="9418" y="11551"/>
                    </a:moveTo>
                    <a:lnTo>
                      <a:pt x="10181" y="11111"/>
                    </a:lnTo>
                    <a:cubicBezTo>
                      <a:pt x="10281" y="11055"/>
                      <a:pt x="10281" y="10961"/>
                      <a:pt x="10181" y="10905"/>
                    </a:cubicBezTo>
                    <a:lnTo>
                      <a:pt x="9419" y="10465"/>
                    </a:lnTo>
                    <a:cubicBezTo>
                      <a:pt x="9321" y="10407"/>
                      <a:pt x="9160" y="10407"/>
                      <a:pt x="9061" y="10465"/>
                    </a:cubicBezTo>
                    <a:lnTo>
                      <a:pt x="8300" y="10905"/>
                    </a:lnTo>
                    <a:cubicBezTo>
                      <a:pt x="8201" y="10961"/>
                      <a:pt x="8201" y="11055"/>
                      <a:pt x="8300" y="11111"/>
                    </a:cubicBezTo>
                    <a:lnTo>
                      <a:pt x="9061" y="11551"/>
                    </a:lnTo>
                    <a:cubicBezTo>
                      <a:pt x="9159" y="11608"/>
                      <a:pt x="9319" y="11608"/>
                      <a:pt x="9418" y="11551"/>
                    </a:cubicBezTo>
                    <a:close/>
                    <a:moveTo>
                      <a:pt x="11022" y="8778"/>
                    </a:moveTo>
                    <a:lnTo>
                      <a:pt x="11942" y="8249"/>
                    </a:lnTo>
                    <a:cubicBezTo>
                      <a:pt x="11998" y="8216"/>
                      <a:pt x="11998" y="8165"/>
                      <a:pt x="11942" y="8131"/>
                    </a:cubicBezTo>
                    <a:lnTo>
                      <a:pt x="11025" y="7601"/>
                    </a:lnTo>
                    <a:cubicBezTo>
                      <a:pt x="10968" y="7569"/>
                      <a:pt x="10878" y="7569"/>
                      <a:pt x="10822" y="7601"/>
                    </a:cubicBezTo>
                    <a:lnTo>
                      <a:pt x="9904" y="8130"/>
                    </a:lnTo>
                    <a:cubicBezTo>
                      <a:pt x="9847" y="8162"/>
                      <a:pt x="9847" y="8215"/>
                      <a:pt x="9904" y="8248"/>
                    </a:cubicBezTo>
                    <a:lnTo>
                      <a:pt x="10822" y="8778"/>
                    </a:lnTo>
                    <a:cubicBezTo>
                      <a:pt x="10875" y="8810"/>
                      <a:pt x="10966" y="8810"/>
                      <a:pt x="11022" y="8778"/>
                    </a:cubicBezTo>
                    <a:close/>
                    <a:moveTo>
                      <a:pt x="10937" y="12522"/>
                    </a:moveTo>
                    <a:lnTo>
                      <a:pt x="11859" y="11990"/>
                    </a:lnTo>
                    <a:cubicBezTo>
                      <a:pt x="11914" y="11959"/>
                      <a:pt x="11914" y="11907"/>
                      <a:pt x="11859" y="11874"/>
                    </a:cubicBezTo>
                    <a:lnTo>
                      <a:pt x="10941" y="11342"/>
                    </a:lnTo>
                    <a:cubicBezTo>
                      <a:pt x="10886" y="11311"/>
                      <a:pt x="10797" y="11311"/>
                      <a:pt x="10740" y="11342"/>
                    </a:cubicBezTo>
                    <a:lnTo>
                      <a:pt x="9819" y="11874"/>
                    </a:lnTo>
                    <a:cubicBezTo>
                      <a:pt x="9764" y="11906"/>
                      <a:pt x="9764" y="11957"/>
                      <a:pt x="9819" y="11990"/>
                    </a:cubicBezTo>
                    <a:lnTo>
                      <a:pt x="10738" y="12522"/>
                    </a:lnTo>
                    <a:cubicBezTo>
                      <a:pt x="10793" y="12553"/>
                      <a:pt x="10882" y="12553"/>
                      <a:pt x="10937" y="12522"/>
                    </a:cubicBezTo>
                    <a:close/>
                    <a:moveTo>
                      <a:pt x="20828" y="8667"/>
                    </a:moveTo>
                    <a:lnTo>
                      <a:pt x="21581" y="8233"/>
                    </a:lnTo>
                    <a:cubicBezTo>
                      <a:pt x="21682" y="8174"/>
                      <a:pt x="21682" y="8079"/>
                      <a:pt x="21581" y="8021"/>
                    </a:cubicBezTo>
                    <a:lnTo>
                      <a:pt x="20829" y="7586"/>
                    </a:lnTo>
                    <a:cubicBezTo>
                      <a:pt x="20728" y="7529"/>
                      <a:pt x="20563" y="7529"/>
                      <a:pt x="20461" y="7586"/>
                    </a:cubicBezTo>
                    <a:lnTo>
                      <a:pt x="19708" y="8021"/>
                    </a:lnTo>
                    <a:cubicBezTo>
                      <a:pt x="19607" y="8079"/>
                      <a:pt x="19607" y="8174"/>
                      <a:pt x="19708" y="8234"/>
                    </a:cubicBezTo>
                    <a:lnTo>
                      <a:pt x="20460" y="8669"/>
                    </a:lnTo>
                    <a:cubicBezTo>
                      <a:pt x="20561" y="8726"/>
                      <a:pt x="20727" y="8726"/>
                      <a:pt x="20828" y="8667"/>
                    </a:cubicBezTo>
                    <a:close/>
                    <a:moveTo>
                      <a:pt x="17625" y="6820"/>
                    </a:moveTo>
                    <a:lnTo>
                      <a:pt x="18386" y="6380"/>
                    </a:lnTo>
                    <a:cubicBezTo>
                      <a:pt x="18485" y="6324"/>
                      <a:pt x="18485" y="6230"/>
                      <a:pt x="18386" y="6172"/>
                    </a:cubicBezTo>
                    <a:lnTo>
                      <a:pt x="17625" y="5732"/>
                    </a:lnTo>
                    <a:cubicBezTo>
                      <a:pt x="17524" y="5675"/>
                      <a:pt x="17364" y="5675"/>
                      <a:pt x="17264" y="5732"/>
                    </a:cubicBezTo>
                    <a:lnTo>
                      <a:pt x="16502" y="6172"/>
                    </a:lnTo>
                    <a:cubicBezTo>
                      <a:pt x="16403" y="6229"/>
                      <a:pt x="16403" y="6322"/>
                      <a:pt x="16502" y="6379"/>
                    </a:cubicBezTo>
                    <a:lnTo>
                      <a:pt x="17264" y="6818"/>
                    </a:lnTo>
                    <a:cubicBezTo>
                      <a:pt x="17364" y="6878"/>
                      <a:pt x="17524" y="6878"/>
                      <a:pt x="17625" y="6820"/>
                    </a:cubicBezTo>
                    <a:close/>
                    <a:moveTo>
                      <a:pt x="19145" y="7791"/>
                    </a:moveTo>
                    <a:lnTo>
                      <a:pt x="20066" y="7260"/>
                    </a:lnTo>
                    <a:cubicBezTo>
                      <a:pt x="20121" y="7229"/>
                      <a:pt x="20121" y="7177"/>
                      <a:pt x="20066" y="7144"/>
                    </a:cubicBezTo>
                    <a:lnTo>
                      <a:pt x="19146" y="6612"/>
                    </a:lnTo>
                    <a:cubicBezTo>
                      <a:pt x="19091" y="6581"/>
                      <a:pt x="19002" y="6581"/>
                      <a:pt x="18946" y="6612"/>
                    </a:cubicBezTo>
                    <a:lnTo>
                      <a:pt x="18025" y="7144"/>
                    </a:lnTo>
                    <a:cubicBezTo>
                      <a:pt x="17970" y="7176"/>
                      <a:pt x="17970" y="7227"/>
                      <a:pt x="18025" y="7259"/>
                    </a:cubicBezTo>
                    <a:lnTo>
                      <a:pt x="18943" y="7791"/>
                    </a:lnTo>
                    <a:cubicBezTo>
                      <a:pt x="18999" y="7822"/>
                      <a:pt x="19089" y="7823"/>
                      <a:pt x="19145" y="7791"/>
                    </a:cubicBezTo>
                    <a:close/>
                    <a:moveTo>
                      <a:pt x="15946" y="5939"/>
                    </a:moveTo>
                    <a:lnTo>
                      <a:pt x="16864" y="5409"/>
                    </a:lnTo>
                    <a:cubicBezTo>
                      <a:pt x="16922" y="5377"/>
                      <a:pt x="16922" y="5324"/>
                      <a:pt x="16864" y="5291"/>
                    </a:cubicBezTo>
                    <a:lnTo>
                      <a:pt x="15947" y="4761"/>
                    </a:lnTo>
                    <a:cubicBezTo>
                      <a:pt x="15892" y="4729"/>
                      <a:pt x="15801" y="4729"/>
                      <a:pt x="15745" y="4761"/>
                    </a:cubicBezTo>
                    <a:lnTo>
                      <a:pt x="14826" y="5290"/>
                    </a:lnTo>
                    <a:cubicBezTo>
                      <a:pt x="14769" y="5323"/>
                      <a:pt x="14769" y="5374"/>
                      <a:pt x="14826" y="5408"/>
                    </a:cubicBezTo>
                    <a:lnTo>
                      <a:pt x="15743" y="5938"/>
                    </a:lnTo>
                    <a:cubicBezTo>
                      <a:pt x="15798" y="5973"/>
                      <a:pt x="15890" y="5973"/>
                      <a:pt x="15946" y="5939"/>
                    </a:cubicBezTo>
                    <a:close/>
                    <a:moveTo>
                      <a:pt x="22547" y="3981"/>
                    </a:moveTo>
                    <a:lnTo>
                      <a:pt x="23309" y="3542"/>
                    </a:lnTo>
                    <a:cubicBezTo>
                      <a:pt x="23409" y="3484"/>
                      <a:pt x="23409" y="3391"/>
                      <a:pt x="23309" y="3334"/>
                    </a:cubicBezTo>
                    <a:lnTo>
                      <a:pt x="22547" y="2894"/>
                    </a:lnTo>
                    <a:cubicBezTo>
                      <a:pt x="22448" y="2836"/>
                      <a:pt x="22288" y="2836"/>
                      <a:pt x="22188" y="2894"/>
                    </a:cubicBezTo>
                    <a:lnTo>
                      <a:pt x="21426" y="3334"/>
                    </a:lnTo>
                    <a:cubicBezTo>
                      <a:pt x="21326" y="3391"/>
                      <a:pt x="21326" y="3484"/>
                      <a:pt x="21426" y="3540"/>
                    </a:cubicBezTo>
                    <a:lnTo>
                      <a:pt x="22188" y="3979"/>
                    </a:lnTo>
                    <a:cubicBezTo>
                      <a:pt x="22288" y="4039"/>
                      <a:pt x="22448" y="4039"/>
                      <a:pt x="22547" y="3981"/>
                    </a:cubicBezTo>
                    <a:close/>
                    <a:moveTo>
                      <a:pt x="24069" y="4952"/>
                    </a:moveTo>
                    <a:lnTo>
                      <a:pt x="24989" y="4421"/>
                    </a:lnTo>
                    <a:cubicBezTo>
                      <a:pt x="25043" y="4389"/>
                      <a:pt x="25043" y="4338"/>
                      <a:pt x="24989" y="4306"/>
                    </a:cubicBezTo>
                    <a:lnTo>
                      <a:pt x="24070" y="3774"/>
                    </a:lnTo>
                    <a:cubicBezTo>
                      <a:pt x="24015" y="3742"/>
                      <a:pt x="23926" y="3742"/>
                      <a:pt x="23870" y="3774"/>
                    </a:cubicBezTo>
                    <a:lnTo>
                      <a:pt x="22950" y="4305"/>
                    </a:lnTo>
                    <a:cubicBezTo>
                      <a:pt x="22895" y="4336"/>
                      <a:pt x="22895" y="4389"/>
                      <a:pt x="22950" y="4420"/>
                    </a:cubicBezTo>
                    <a:lnTo>
                      <a:pt x="23869" y="4952"/>
                    </a:lnTo>
                    <a:cubicBezTo>
                      <a:pt x="23922" y="4985"/>
                      <a:pt x="24013" y="4985"/>
                      <a:pt x="24069" y="4952"/>
                    </a:cubicBezTo>
                    <a:close/>
                    <a:moveTo>
                      <a:pt x="20870" y="3101"/>
                    </a:moveTo>
                    <a:lnTo>
                      <a:pt x="21788" y="2572"/>
                    </a:lnTo>
                    <a:cubicBezTo>
                      <a:pt x="21844" y="2539"/>
                      <a:pt x="21844" y="2488"/>
                      <a:pt x="21788" y="2454"/>
                    </a:cubicBezTo>
                    <a:lnTo>
                      <a:pt x="20871" y="1924"/>
                    </a:lnTo>
                    <a:cubicBezTo>
                      <a:pt x="20814" y="1892"/>
                      <a:pt x="20723" y="1892"/>
                      <a:pt x="20669" y="1924"/>
                    </a:cubicBezTo>
                    <a:lnTo>
                      <a:pt x="19751" y="2453"/>
                    </a:lnTo>
                    <a:cubicBezTo>
                      <a:pt x="19694" y="2485"/>
                      <a:pt x="19694" y="2538"/>
                      <a:pt x="19751" y="2571"/>
                    </a:cubicBezTo>
                    <a:lnTo>
                      <a:pt x="20669" y="3101"/>
                    </a:lnTo>
                    <a:cubicBezTo>
                      <a:pt x="20722" y="3133"/>
                      <a:pt x="20813" y="3133"/>
                      <a:pt x="20870" y="3101"/>
                    </a:cubicBezTo>
                    <a:close/>
                    <a:moveTo>
                      <a:pt x="5690" y="16101"/>
                    </a:moveTo>
                    <a:lnTo>
                      <a:pt x="4937" y="16534"/>
                    </a:lnTo>
                    <a:cubicBezTo>
                      <a:pt x="4836" y="16591"/>
                      <a:pt x="4836" y="16687"/>
                      <a:pt x="4937" y="16746"/>
                    </a:cubicBezTo>
                    <a:lnTo>
                      <a:pt x="5689" y="17181"/>
                    </a:lnTo>
                    <a:cubicBezTo>
                      <a:pt x="5791" y="17240"/>
                      <a:pt x="5956" y="17241"/>
                      <a:pt x="6057" y="17181"/>
                    </a:cubicBezTo>
                    <a:lnTo>
                      <a:pt x="6810" y="16746"/>
                    </a:lnTo>
                    <a:cubicBezTo>
                      <a:pt x="6912" y="16689"/>
                      <a:pt x="6912" y="16594"/>
                      <a:pt x="6810" y="16535"/>
                    </a:cubicBezTo>
                    <a:lnTo>
                      <a:pt x="6059" y="16101"/>
                    </a:lnTo>
                    <a:cubicBezTo>
                      <a:pt x="5956" y="16042"/>
                      <a:pt x="5793" y="16042"/>
                      <a:pt x="5690" y="16101"/>
                    </a:cubicBezTo>
                    <a:close/>
                    <a:moveTo>
                      <a:pt x="15863" y="9684"/>
                    </a:moveTo>
                    <a:lnTo>
                      <a:pt x="16783" y="9151"/>
                    </a:lnTo>
                    <a:cubicBezTo>
                      <a:pt x="16838" y="9120"/>
                      <a:pt x="16838" y="9068"/>
                      <a:pt x="16783" y="9036"/>
                    </a:cubicBezTo>
                    <a:lnTo>
                      <a:pt x="15863" y="8504"/>
                    </a:lnTo>
                    <a:cubicBezTo>
                      <a:pt x="15808" y="8472"/>
                      <a:pt x="15718" y="8471"/>
                      <a:pt x="15661" y="8504"/>
                    </a:cubicBezTo>
                    <a:lnTo>
                      <a:pt x="14741" y="9036"/>
                    </a:lnTo>
                    <a:cubicBezTo>
                      <a:pt x="14685" y="9067"/>
                      <a:pt x="14685" y="9119"/>
                      <a:pt x="14741" y="9151"/>
                    </a:cubicBezTo>
                    <a:lnTo>
                      <a:pt x="15661" y="9684"/>
                    </a:lnTo>
                    <a:cubicBezTo>
                      <a:pt x="15717" y="9715"/>
                      <a:pt x="15807" y="9715"/>
                      <a:pt x="15863" y="9684"/>
                    </a:cubicBezTo>
                    <a:close/>
                    <a:moveTo>
                      <a:pt x="14342" y="8713"/>
                    </a:moveTo>
                    <a:lnTo>
                      <a:pt x="15105" y="8273"/>
                    </a:lnTo>
                    <a:cubicBezTo>
                      <a:pt x="15205" y="8216"/>
                      <a:pt x="15205" y="8123"/>
                      <a:pt x="15105" y="8066"/>
                    </a:cubicBezTo>
                    <a:lnTo>
                      <a:pt x="14343" y="7626"/>
                    </a:lnTo>
                    <a:cubicBezTo>
                      <a:pt x="14243" y="7570"/>
                      <a:pt x="14083" y="7569"/>
                      <a:pt x="13984" y="7626"/>
                    </a:cubicBezTo>
                    <a:lnTo>
                      <a:pt x="13222" y="8066"/>
                    </a:lnTo>
                    <a:cubicBezTo>
                      <a:pt x="13122" y="8123"/>
                      <a:pt x="13122" y="8216"/>
                      <a:pt x="13222" y="8273"/>
                    </a:cubicBezTo>
                    <a:lnTo>
                      <a:pt x="13984" y="8713"/>
                    </a:lnTo>
                    <a:cubicBezTo>
                      <a:pt x="14081" y="8769"/>
                      <a:pt x="14242" y="8769"/>
                      <a:pt x="14342" y="8713"/>
                    </a:cubicBezTo>
                    <a:close/>
                    <a:moveTo>
                      <a:pt x="17546" y="10561"/>
                    </a:moveTo>
                    <a:lnTo>
                      <a:pt x="18299" y="10126"/>
                    </a:lnTo>
                    <a:cubicBezTo>
                      <a:pt x="18400" y="10067"/>
                      <a:pt x="18400" y="9972"/>
                      <a:pt x="18299" y="9912"/>
                    </a:cubicBezTo>
                    <a:lnTo>
                      <a:pt x="17547" y="9478"/>
                    </a:lnTo>
                    <a:cubicBezTo>
                      <a:pt x="17446" y="9419"/>
                      <a:pt x="17280" y="9419"/>
                      <a:pt x="17179" y="9478"/>
                    </a:cubicBezTo>
                    <a:lnTo>
                      <a:pt x="16426" y="9912"/>
                    </a:lnTo>
                    <a:cubicBezTo>
                      <a:pt x="16324" y="9971"/>
                      <a:pt x="16324" y="10066"/>
                      <a:pt x="16426" y="10125"/>
                    </a:cubicBezTo>
                    <a:lnTo>
                      <a:pt x="17178" y="10559"/>
                    </a:lnTo>
                    <a:cubicBezTo>
                      <a:pt x="17279" y="10619"/>
                      <a:pt x="17445" y="10619"/>
                      <a:pt x="17546" y="10561"/>
                    </a:cubicBezTo>
                    <a:close/>
                    <a:moveTo>
                      <a:pt x="12664" y="7832"/>
                    </a:moveTo>
                    <a:lnTo>
                      <a:pt x="13582" y="7303"/>
                    </a:lnTo>
                    <a:cubicBezTo>
                      <a:pt x="13639" y="7271"/>
                      <a:pt x="13639" y="7219"/>
                      <a:pt x="13582" y="7185"/>
                    </a:cubicBezTo>
                    <a:lnTo>
                      <a:pt x="12665" y="6655"/>
                    </a:lnTo>
                    <a:cubicBezTo>
                      <a:pt x="12609" y="6623"/>
                      <a:pt x="12518" y="6623"/>
                      <a:pt x="12462" y="6655"/>
                    </a:cubicBezTo>
                    <a:lnTo>
                      <a:pt x="11544" y="7184"/>
                    </a:lnTo>
                    <a:cubicBezTo>
                      <a:pt x="11487" y="7218"/>
                      <a:pt x="11487" y="7269"/>
                      <a:pt x="11544" y="7302"/>
                    </a:cubicBezTo>
                    <a:lnTo>
                      <a:pt x="12461" y="7832"/>
                    </a:lnTo>
                    <a:cubicBezTo>
                      <a:pt x="12516" y="7864"/>
                      <a:pt x="12608" y="7864"/>
                      <a:pt x="12664" y="7832"/>
                    </a:cubicBezTo>
                    <a:close/>
                    <a:moveTo>
                      <a:pt x="17504" y="8737"/>
                    </a:moveTo>
                    <a:lnTo>
                      <a:pt x="18424" y="8206"/>
                    </a:lnTo>
                    <a:cubicBezTo>
                      <a:pt x="18479" y="8174"/>
                      <a:pt x="18479" y="8123"/>
                      <a:pt x="18424" y="8090"/>
                    </a:cubicBezTo>
                    <a:lnTo>
                      <a:pt x="17504" y="7558"/>
                    </a:lnTo>
                    <a:cubicBezTo>
                      <a:pt x="17448" y="7527"/>
                      <a:pt x="17359" y="7527"/>
                      <a:pt x="17303" y="7558"/>
                    </a:cubicBezTo>
                    <a:lnTo>
                      <a:pt x="16382" y="8090"/>
                    </a:lnTo>
                    <a:cubicBezTo>
                      <a:pt x="16327" y="8121"/>
                      <a:pt x="16327" y="8173"/>
                      <a:pt x="16382" y="8206"/>
                    </a:cubicBezTo>
                    <a:lnTo>
                      <a:pt x="17303" y="8738"/>
                    </a:lnTo>
                    <a:cubicBezTo>
                      <a:pt x="17358" y="8769"/>
                      <a:pt x="17447" y="8769"/>
                      <a:pt x="17504" y="8737"/>
                    </a:cubicBezTo>
                    <a:close/>
                    <a:moveTo>
                      <a:pt x="19186" y="9613"/>
                    </a:moveTo>
                    <a:lnTo>
                      <a:pt x="19941" y="9179"/>
                    </a:lnTo>
                    <a:cubicBezTo>
                      <a:pt x="20042" y="9120"/>
                      <a:pt x="20042" y="9025"/>
                      <a:pt x="19941" y="8967"/>
                    </a:cubicBezTo>
                    <a:lnTo>
                      <a:pt x="19188" y="8532"/>
                    </a:lnTo>
                    <a:cubicBezTo>
                      <a:pt x="19086" y="8473"/>
                      <a:pt x="18923" y="8473"/>
                      <a:pt x="18821" y="8532"/>
                    </a:cubicBezTo>
                    <a:lnTo>
                      <a:pt x="18067" y="8967"/>
                    </a:lnTo>
                    <a:cubicBezTo>
                      <a:pt x="17965" y="9026"/>
                      <a:pt x="17965" y="9120"/>
                      <a:pt x="18067" y="9180"/>
                    </a:cubicBezTo>
                    <a:lnTo>
                      <a:pt x="18821" y="9615"/>
                    </a:lnTo>
                    <a:cubicBezTo>
                      <a:pt x="18920" y="9673"/>
                      <a:pt x="19085" y="9673"/>
                      <a:pt x="19186" y="9613"/>
                    </a:cubicBezTo>
                    <a:close/>
                    <a:moveTo>
                      <a:pt x="15983" y="7767"/>
                    </a:moveTo>
                    <a:lnTo>
                      <a:pt x="16744" y="7327"/>
                    </a:lnTo>
                    <a:cubicBezTo>
                      <a:pt x="16844" y="7269"/>
                      <a:pt x="16844" y="7177"/>
                      <a:pt x="16744" y="7119"/>
                    </a:cubicBezTo>
                    <a:lnTo>
                      <a:pt x="15983" y="6679"/>
                    </a:lnTo>
                    <a:cubicBezTo>
                      <a:pt x="15884" y="6623"/>
                      <a:pt x="15723" y="6623"/>
                      <a:pt x="15623" y="6679"/>
                    </a:cubicBezTo>
                    <a:lnTo>
                      <a:pt x="14862" y="7119"/>
                    </a:lnTo>
                    <a:cubicBezTo>
                      <a:pt x="14762" y="7175"/>
                      <a:pt x="14762" y="7269"/>
                      <a:pt x="14862" y="7326"/>
                    </a:cubicBezTo>
                    <a:lnTo>
                      <a:pt x="15623" y="7767"/>
                    </a:lnTo>
                    <a:cubicBezTo>
                      <a:pt x="15723" y="7823"/>
                      <a:pt x="15884" y="7823"/>
                      <a:pt x="15983" y="7767"/>
                    </a:cubicBezTo>
                    <a:close/>
                    <a:moveTo>
                      <a:pt x="14305" y="6886"/>
                    </a:moveTo>
                    <a:lnTo>
                      <a:pt x="15224" y="6356"/>
                    </a:lnTo>
                    <a:cubicBezTo>
                      <a:pt x="15280" y="6324"/>
                      <a:pt x="15280" y="6272"/>
                      <a:pt x="15224" y="6238"/>
                    </a:cubicBezTo>
                    <a:lnTo>
                      <a:pt x="14307" y="5708"/>
                    </a:lnTo>
                    <a:cubicBezTo>
                      <a:pt x="14249" y="5676"/>
                      <a:pt x="14159" y="5676"/>
                      <a:pt x="14103" y="5708"/>
                    </a:cubicBezTo>
                    <a:lnTo>
                      <a:pt x="13183" y="6238"/>
                    </a:lnTo>
                    <a:cubicBezTo>
                      <a:pt x="13127" y="6272"/>
                      <a:pt x="13127" y="6324"/>
                      <a:pt x="13183" y="6356"/>
                    </a:cubicBezTo>
                    <a:lnTo>
                      <a:pt x="14100" y="6886"/>
                    </a:lnTo>
                    <a:cubicBezTo>
                      <a:pt x="14158" y="6917"/>
                      <a:pt x="14248" y="6917"/>
                      <a:pt x="14305" y="6886"/>
                    </a:cubicBezTo>
                    <a:close/>
                    <a:moveTo>
                      <a:pt x="17386" y="3817"/>
                    </a:moveTo>
                    <a:lnTo>
                      <a:pt x="16468" y="4348"/>
                    </a:lnTo>
                    <a:cubicBezTo>
                      <a:pt x="16411" y="4380"/>
                      <a:pt x="16411" y="4432"/>
                      <a:pt x="16468" y="4465"/>
                    </a:cubicBezTo>
                    <a:lnTo>
                      <a:pt x="17385" y="4996"/>
                    </a:lnTo>
                    <a:cubicBezTo>
                      <a:pt x="17441" y="5028"/>
                      <a:pt x="17532" y="5028"/>
                      <a:pt x="17588" y="4996"/>
                    </a:cubicBezTo>
                    <a:lnTo>
                      <a:pt x="18506" y="4465"/>
                    </a:lnTo>
                    <a:cubicBezTo>
                      <a:pt x="18562" y="4432"/>
                      <a:pt x="18562" y="4380"/>
                      <a:pt x="18506" y="4348"/>
                    </a:cubicBezTo>
                    <a:lnTo>
                      <a:pt x="17589" y="3817"/>
                    </a:lnTo>
                    <a:cubicBezTo>
                      <a:pt x="17532" y="3784"/>
                      <a:pt x="17441" y="3784"/>
                      <a:pt x="17386" y="3817"/>
                    </a:cubicBezTo>
                    <a:close/>
                    <a:moveTo>
                      <a:pt x="22228" y="4719"/>
                    </a:moveTo>
                    <a:lnTo>
                      <a:pt x="21306" y="5249"/>
                    </a:lnTo>
                    <a:cubicBezTo>
                      <a:pt x="21251" y="5282"/>
                      <a:pt x="21251" y="5333"/>
                      <a:pt x="21306" y="5366"/>
                    </a:cubicBezTo>
                    <a:lnTo>
                      <a:pt x="22225" y="5898"/>
                    </a:lnTo>
                    <a:cubicBezTo>
                      <a:pt x="22279" y="5928"/>
                      <a:pt x="22369" y="5928"/>
                      <a:pt x="22425" y="5898"/>
                    </a:cubicBezTo>
                    <a:lnTo>
                      <a:pt x="23344" y="5367"/>
                    </a:lnTo>
                    <a:cubicBezTo>
                      <a:pt x="23399" y="5335"/>
                      <a:pt x="23399" y="5284"/>
                      <a:pt x="23344" y="5252"/>
                    </a:cubicBezTo>
                    <a:lnTo>
                      <a:pt x="22426" y="4719"/>
                    </a:lnTo>
                    <a:cubicBezTo>
                      <a:pt x="22373" y="4688"/>
                      <a:pt x="22283" y="4688"/>
                      <a:pt x="22228" y="4719"/>
                    </a:cubicBezTo>
                    <a:close/>
                    <a:moveTo>
                      <a:pt x="23744" y="5694"/>
                    </a:moveTo>
                    <a:lnTo>
                      <a:pt x="22991" y="6129"/>
                    </a:lnTo>
                    <a:cubicBezTo>
                      <a:pt x="22889" y="6187"/>
                      <a:pt x="22889" y="6282"/>
                      <a:pt x="22991" y="6340"/>
                    </a:cubicBezTo>
                    <a:lnTo>
                      <a:pt x="23742" y="6774"/>
                    </a:lnTo>
                    <a:cubicBezTo>
                      <a:pt x="23844" y="6833"/>
                      <a:pt x="24007" y="6833"/>
                      <a:pt x="24110" y="6774"/>
                    </a:cubicBezTo>
                    <a:lnTo>
                      <a:pt x="24863" y="6342"/>
                    </a:lnTo>
                    <a:cubicBezTo>
                      <a:pt x="24965" y="6282"/>
                      <a:pt x="24965" y="6188"/>
                      <a:pt x="24863" y="6129"/>
                    </a:cubicBezTo>
                    <a:lnTo>
                      <a:pt x="24112" y="5694"/>
                    </a:lnTo>
                    <a:cubicBezTo>
                      <a:pt x="24010" y="5635"/>
                      <a:pt x="23845" y="5634"/>
                      <a:pt x="23744" y="5694"/>
                    </a:cubicBezTo>
                    <a:close/>
                    <a:moveTo>
                      <a:pt x="20548" y="3841"/>
                    </a:moveTo>
                    <a:lnTo>
                      <a:pt x="19787" y="4281"/>
                    </a:lnTo>
                    <a:cubicBezTo>
                      <a:pt x="19687" y="4337"/>
                      <a:pt x="19687" y="4431"/>
                      <a:pt x="19787" y="4487"/>
                    </a:cubicBezTo>
                    <a:lnTo>
                      <a:pt x="20548" y="4927"/>
                    </a:lnTo>
                    <a:cubicBezTo>
                      <a:pt x="20647" y="4985"/>
                      <a:pt x="20808" y="4985"/>
                      <a:pt x="20907" y="4927"/>
                    </a:cubicBezTo>
                    <a:lnTo>
                      <a:pt x="21668" y="4487"/>
                    </a:lnTo>
                    <a:cubicBezTo>
                      <a:pt x="21767" y="4431"/>
                      <a:pt x="21767" y="4337"/>
                      <a:pt x="21668" y="4281"/>
                    </a:cubicBezTo>
                    <a:lnTo>
                      <a:pt x="20907" y="3841"/>
                    </a:lnTo>
                    <a:cubicBezTo>
                      <a:pt x="20808" y="3783"/>
                      <a:pt x="20647" y="3783"/>
                      <a:pt x="20548" y="3841"/>
                    </a:cubicBezTo>
                    <a:close/>
                    <a:moveTo>
                      <a:pt x="18906" y="4787"/>
                    </a:moveTo>
                    <a:lnTo>
                      <a:pt x="18145" y="5226"/>
                    </a:lnTo>
                    <a:cubicBezTo>
                      <a:pt x="18046" y="5283"/>
                      <a:pt x="18046" y="5377"/>
                      <a:pt x="18145" y="5433"/>
                    </a:cubicBezTo>
                    <a:lnTo>
                      <a:pt x="18906" y="5872"/>
                    </a:lnTo>
                    <a:cubicBezTo>
                      <a:pt x="19007" y="5928"/>
                      <a:pt x="19167" y="5928"/>
                      <a:pt x="19265" y="5872"/>
                    </a:cubicBezTo>
                    <a:lnTo>
                      <a:pt x="20026" y="5433"/>
                    </a:lnTo>
                    <a:cubicBezTo>
                      <a:pt x="20126" y="5374"/>
                      <a:pt x="20126" y="5283"/>
                      <a:pt x="20026" y="5226"/>
                    </a:cubicBezTo>
                    <a:lnTo>
                      <a:pt x="19265" y="4787"/>
                    </a:lnTo>
                    <a:cubicBezTo>
                      <a:pt x="19167" y="4730"/>
                      <a:pt x="19007" y="4730"/>
                      <a:pt x="18906" y="4787"/>
                    </a:cubicBezTo>
                    <a:close/>
                    <a:moveTo>
                      <a:pt x="25339" y="6622"/>
                    </a:moveTo>
                    <a:lnTo>
                      <a:pt x="24597" y="7051"/>
                    </a:lnTo>
                    <a:cubicBezTo>
                      <a:pt x="24493" y="7110"/>
                      <a:pt x="24493" y="7208"/>
                      <a:pt x="24597" y="7269"/>
                    </a:cubicBezTo>
                    <a:lnTo>
                      <a:pt x="25339" y="7698"/>
                    </a:lnTo>
                    <a:cubicBezTo>
                      <a:pt x="25442" y="7760"/>
                      <a:pt x="25613" y="7760"/>
                      <a:pt x="25716" y="7698"/>
                    </a:cubicBezTo>
                    <a:lnTo>
                      <a:pt x="26460" y="7270"/>
                    </a:lnTo>
                    <a:cubicBezTo>
                      <a:pt x="26564" y="7209"/>
                      <a:pt x="26564" y="7112"/>
                      <a:pt x="26460" y="7052"/>
                    </a:cubicBezTo>
                    <a:lnTo>
                      <a:pt x="25718" y="6623"/>
                    </a:lnTo>
                    <a:cubicBezTo>
                      <a:pt x="25613" y="6562"/>
                      <a:pt x="25442" y="6562"/>
                      <a:pt x="25339" y="6622"/>
                    </a:cubicBezTo>
                    <a:close/>
                    <a:moveTo>
                      <a:pt x="20586" y="5666"/>
                    </a:moveTo>
                    <a:lnTo>
                      <a:pt x="19667" y="6197"/>
                    </a:lnTo>
                    <a:cubicBezTo>
                      <a:pt x="19611" y="6229"/>
                      <a:pt x="19611" y="6280"/>
                      <a:pt x="19667" y="6313"/>
                    </a:cubicBezTo>
                    <a:lnTo>
                      <a:pt x="20585" y="6845"/>
                    </a:lnTo>
                    <a:cubicBezTo>
                      <a:pt x="20640" y="6876"/>
                      <a:pt x="20729" y="6876"/>
                      <a:pt x="20787" y="6845"/>
                    </a:cubicBezTo>
                    <a:lnTo>
                      <a:pt x="21706" y="6314"/>
                    </a:lnTo>
                    <a:cubicBezTo>
                      <a:pt x="21761" y="6284"/>
                      <a:pt x="21761" y="6231"/>
                      <a:pt x="21706" y="6199"/>
                    </a:cubicBezTo>
                    <a:lnTo>
                      <a:pt x="20788" y="5666"/>
                    </a:lnTo>
                    <a:cubicBezTo>
                      <a:pt x="20733" y="5634"/>
                      <a:pt x="20641" y="5634"/>
                      <a:pt x="20586" y="5666"/>
                    </a:cubicBezTo>
                    <a:close/>
                    <a:moveTo>
                      <a:pt x="19027" y="2870"/>
                    </a:moveTo>
                    <a:lnTo>
                      <a:pt x="18108" y="3399"/>
                    </a:lnTo>
                    <a:cubicBezTo>
                      <a:pt x="18052" y="3431"/>
                      <a:pt x="18052" y="3484"/>
                      <a:pt x="18108" y="3516"/>
                    </a:cubicBezTo>
                    <a:lnTo>
                      <a:pt x="19026" y="4046"/>
                    </a:lnTo>
                    <a:cubicBezTo>
                      <a:pt x="19083" y="4079"/>
                      <a:pt x="19173" y="4079"/>
                      <a:pt x="19228" y="4046"/>
                    </a:cubicBezTo>
                    <a:lnTo>
                      <a:pt x="20147" y="3516"/>
                    </a:lnTo>
                    <a:cubicBezTo>
                      <a:pt x="20204" y="3485"/>
                      <a:pt x="20204" y="3431"/>
                      <a:pt x="20147" y="3399"/>
                    </a:cubicBezTo>
                    <a:lnTo>
                      <a:pt x="19229" y="2869"/>
                    </a:lnTo>
                    <a:cubicBezTo>
                      <a:pt x="19173" y="2839"/>
                      <a:pt x="19083" y="2839"/>
                      <a:pt x="19027" y="2870"/>
                    </a:cubicBezTo>
                    <a:close/>
                    <a:moveTo>
                      <a:pt x="26979" y="5676"/>
                    </a:moveTo>
                    <a:lnTo>
                      <a:pt x="26238" y="6104"/>
                    </a:lnTo>
                    <a:cubicBezTo>
                      <a:pt x="26133" y="6163"/>
                      <a:pt x="26133" y="6261"/>
                      <a:pt x="26238" y="6322"/>
                    </a:cubicBezTo>
                    <a:lnTo>
                      <a:pt x="26979" y="6751"/>
                    </a:lnTo>
                    <a:cubicBezTo>
                      <a:pt x="27084" y="6813"/>
                      <a:pt x="27253" y="6813"/>
                      <a:pt x="27359" y="6751"/>
                    </a:cubicBezTo>
                    <a:lnTo>
                      <a:pt x="28103" y="6324"/>
                    </a:lnTo>
                    <a:cubicBezTo>
                      <a:pt x="28206" y="6262"/>
                      <a:pt x="28206" y="6166"/>
                      <a:pt x="28103" y="6105"/>
                    </a:cubicBezTo>
                    <a:lnTo>
                      <a:pt x="27361" y="5676"/>
                    </a:lnTo>
                    <a:cubicBezTo>
                      <a:pt x="27253" y="5615"/>
                      <a:pt x="27084" y="5615"/>
                      <a:pt x="26979" y="5676"/>
                    </a:cubicBezTo>
                    <a:close/>
                    <a:moveTo>
                      <a:pt x="4175" y="15128"/>
                    </a:moveTo>
                    <a:lnTo>
                      <a:pt x="3255" y="15659"/>
                    </a:lnTo>
                    <a:cubicBezTo>
                      <a:pt x="3199" y="15691"/>
                      <a:pt x="3199" y="15742"/>
                      <a:pt x="3255" y="15774"/>
                    </a:cubicBezTo>
                    <a:lnTo>
                      <a:pt x="4174" y="16305"/>
                    </a:lnTo>
                    <a:cubicBezTo>
                      <a:pt x="4229" y="16338"/>
                      <a:pt x="4318" y="16338"/>
                      <a:pt x="4373" y="16305"/>
                    </a:cubicBezTo>
                    <a:lnTo>
                      <a:pt x="5295" y="15774"/>
                    </a:lnTo>
                    <a:cubicBezTo>
                      <a:pt x="5350" y="15742"/>
                      <a:pt x="5350" y="15691"/>
                      <a:pt x="5295" y="15660"/>
                    </a:cubicBezTo>
                    <a:lnTo>
                      <a:pt x="4376" y="15127"/>
                    </a:lnTo>
                    <a:cubicBezTo>
                      <a:pt x="4319" y="15095"/>
                      <a:pt x="4230" y="15095"/>
                      <a:pt x="4175" y="15128"/>
                    </a:cubicBezTo>
                    <a:close/>
                    <a:moveTo>
                      <a:pt x="23951" y="31"/>
                    </a:moveTo>
                    <a:lnTo>
                      <a:pt x="21356" y="1526"/>
                    </a:lnTo>
                    <a:cubicBezTo>
                      <a:pt x="21300" y="1560"/>
                      <a:pt x="21300" y="1612"/>
                      <a:pt x="21356" y="1644"/>
                    </a:cubicBezTo>
                    <a:lnTo>
                      <a:pt x="22273" y="2174"/>
                    </a:lnTo>
                    <a:cubicBezTo>
                      <a:pt x="22331" y="2208"/>
                      <a:pt x="22421" y="2208"/>
                      <a:pt x="22476" y="2174"/>
                    </a:cubicBezTo>
                    <a:lnTo>
                      <a:pt x="25071" y="679"/>
                    </a:lnTo>
                    <a:cubicBezTo>
                      <a:pt x="25127" y="647"/>
                      <a:pt x="25127" y="595"/>
                      <a:pt x="25071" y="561"/>
                    </a:cubicBezTo>
                    <a:lnTo>
                      <a:pt x="24153" y="31"/>
                    </a:lnTo>
                    <a:cubicBezTo>
                      <a:pt x="24099" y="0"/>
                      <a:pt x="24006" y="0"/>
                      <a:pt x="23951" y="31"/>
                    </a:cubicBezTo>
                    <a:close/>
                    <a:moveTo>
                      <a:pt x="26630" y="3477"/>
                    </a:moveTo>
                    <a:cubicBezTo>
                      <a:pt x="26685" y="3443"/>
                      <a:pt x="26685" y="3393"/>
                      <a:pt x="26630" y="3360"/>
                    </a:cubicBezTo>
                    <a:lnTo>
                      <a:pt x="25711" y="2828"/>
                    </a:lnTo>
                    <a:cubicBezTo>
                      <a:pt x="25656" y="2795"/>
                      <a:pt x="25565" y="2795"/>
                      <a:pt x="25510" y="2828"/>
                    </a:cubicBezTo>
                    <a:lnTo>
                      <a:pt x="24589" y="3359"/>
                    </a:lnTo>
                    <a:cubicBezTo>
                      <a:pt x="24535" y="3390"/>
                      <a:pt x="24535" y="3443"/>
                      <a:pt x="24589" y="3474"/>
                    </a:cubicBezTo>
                    <a:lnTo>
                      <a:pt x="25508" y="4007"/>
                    </a:lnTo>
                    <a:cubicBezTo>
                      <a:pt x="25563" y="4039"/>
                      <a:pt x="25655" y="4039"/>
                      <a:pt x="25709" y="4007"/>
                    </a:cubicBezTo>
                    <a:close/>
                    <a:moveTo>
                      <a:pt x="28621" y="4729"/>
                    </a:moveTo>
                    <a:lnTo>
                      <a:pt x="27879" y="5156"/>
                    </a:lnTo>
                    <a:cubicBezTo>
                      <a:pt x="27775" y="5217"/>
                      <a:pt x="27775" y="5314"/>
                      <a:pt x="27879" y="5374"/>
                    </a:cubicBezTo>
                    <a:lnTo>
                      <a:pt x="28621" y="5803"/>
                    </a:lnTo>
                    <a:cubicBezTo>
                      <a:pt x="28725" y="5865"/>
                      <a:pt x="28895" y="5865"/>
                      <a:pt x="28999" y="5803"/>
                    </a:cubicBezTo>
                    <a:lnTo>
                      <a:pt x="29742" y="5377"/>
                    </a:lnTo>
                    <a:cubicBezTo>
                      <a:pt x="29847" y="5315"/>
                      <a:pt x="29847" y="5218"/>
                      <a:pt x="29742" y="5158"/>
                    </a:cubicBezTo>
                    <a:lnTo>
                      <a:pt x="29001" y="4729"/>
                    </a:lnTo>
                    <a:cubicBezTo>
                      <a:pt x="28895" y="4669"/>
                      <a:pt x="28725" y="4669"/>
                      <a:pt x="28621" y="4729"/>
                    </a:cubicBezTo>
                    <a:close/>
                    <a:moveTo>
                      <a:pt x="22103" y="6640"/>
                    </a:moveTo>
                    <a:lnTo>
                      <a:pt x="21349" y="7075"/>
                    </a:lnTo>
                    <a:cubicBezTo>
                      <a:pt x="21248" y="7132"/>
                      <a:pt x="21248" y="7227"/>
                      <a:pt x="21349" y="7287"/>
                    </a:cubicBezTo>
                    <a:lnTo>
                      <a:pt x="22101" y="7722"/>
                    </a:lnTo>
                    <a:cubicBezTo>
                      <a:pt x="22202" y="7781"/>
                      <a:pt x="22367" y="7781"/>
                      <a:pt x="22469" y="7722"/>
                    </a:cubicBezTo>
                    <a:lnTo>
                      <a:pt x="23223" y="7287"/>
                    </a:lnTo>
                    <a:cubicBezTo>
                      <a:pt x="23324" y="7229"/>
                      <a:pt x="23324" y="7134"/>
                      <a:pt x="23223" y="7075"/>
                    </a:cubicBezTo>
                    <a:lnTo>
                      <a:pt x="22470" y="6640"/>
                    </a:lnTo>
                    <a:cubicBezTo>
                      <a:pt x="22369" y="6581"/>
                      <a:pt x="22204" y="6581"/>
                      <a:pt x="22103" y="6640"/>
                    </a:cubicBezTo>
                    <a:close/>
                    <a:moveTo>
                      <a:pt x="28668" y="2855"/>
                    </a:moveTo>
                    <a:lnTo>
                      <a:pt x="24662" y="5164"/>
                    </a:lnTo>
                    <a:cubicBezTo>
                      <a:pt x="24561" y="5222"/>
                      <a:pt x="24561" y="5317"/>
                      <a:pt x="24662" y="5377"/>
                    </a:cubicBezTo>
                    <a:lnTo>
                      <a:pt x="25415" y="5812"/>
                    </a:lnTo>
                    <a:cubicBezTo>
                      <a:pt x="25516" y="5871"/>
                      <a:pt x="25681" y="5871"/>
                      <a:pt x="25782" y="5812"/>
                    </a:cubicBezTo>
                    <a:lnTo>
                      <a:pt x="29789" y="3503"/>
                    </a:lnTo>
                    <a:cubicBezTo>
                      <a:pt x="29890" y="3444"/>
                      <a:pt x="29890" y="3349"/>
                      <a:pt x="29789" y="3292"/>
                    </a:cubicBezTo>
                    <a:lnTo>
                      <a:pt x="29037" y="2856"/>
                    </a:lnTo>
                    <a:cubicBezTo>
                      <a:pt x="28933" y="2798"/>
                      <a:pt x="28770" y="2798"/>
                      <a:pt x="28668" y="2855"/>
                    </a:cubicBezTo>
                    <a:close/>
                    <a:moveTo>
                      <a:pt x="30262" y="3783"/>
                    </a:moveTo>
                    <a:lnTo>
                      <a:pt x="29519" y="4211"/>
                    </a:lnTo>
                    <a:cubicBezTo>
                      <a:pt x="29415" y="4271"/>
                      <a:pt x="29415" y="4368"/>
                      <a:pt x="29519" y="4430"/>
                    </a:cubicBezTo>
                    <a:lnTo>
                      <a:pt x="30260" y="4859"/>
                    </a:lnTo>
                    <a:cubicBezTo>
                      <a:pt x="30365" y="4919"/>
                      <a:pt x="30534" y="4919"/>
                      <a:pt x="30640" y="4859"/>
                    </a:cubicBezTo>
                    <a:lnTo>
                      <a:pt x="31384" y="4430"/>
                    </a:lnTo>
                    <a:cubicBezTo>
                      <a:pt x="31488" y="4370"/>
                      <a:pt x="31488" y="4271"/>
                      <a:pt x="31384" y="4211"/>
                    </a:cubicBezTo>
                    <a:lnTo>
                      <a:pt x="30642" y="3782"/>
                    </a:lnTo>
                    <a:cubicBezTo>
                      <a:pt x="30536" y="3723"/>
                      <a:pt x="30366" y="3723"/>
                      <a:pt x="30262" y="3783"/>
                    </a:cubicBezTo>
                    <a:close/>
                    <a:moveTo>
                      <a:pt x="25264" y="1121"/>
                    </a:moveTo>
                    <a:lnTo>
                      <a:pt x="23277" y="2269"/>
                    </a:lnTo>
                    <a:cubicBezTo>
                      <a:pt x="23062" y="2392"/>
                      <a:pt x="23062" y="2591"/>
                      <a:pt x="23277" y="2715"/>
                    </a:cubicBezTo>
                    <a:lnTo>
                      <a:pt x="23623" y="2917"/>
                    </a:lnTo>
                    <a:cubicBezTo>
                      <a:pt x="23836" y="3039"/>
                      <a:pt x="24183" y="3039"/>
                      <a:pt x="24396" y="2917"/>
                    </a:cubicBezTo>
                    <a:lnTo>
                      <a:pt x="25264" y="2416"/>
                    </a:lnTo>
                    <a:cubicBezTo>
                      <a:pt x="25477" y="2292"/>
                      <a:pt x="25824" y="2292"/>
                      <a:pt x="26037" y="2416"/>
                    </a:cubicBezTo>
                    <a:lnTo>
                      <a:pt x="26866" y="2895"/>
                    </a:lnTo>
                    <a:cubicBezTo>
                      <a:pt x="27079" y="3019"/>
                      <a:pt x="27426" y="3019"/>
                      <a:pt x="27639" y="2895"/>
                    </a:cubicBezTo>
                    <a:lnTo>
                      <a:pt x="27987" y="2694"/>
                    </a:lnTo>
                    <a:cubicBezTo>
                      <a:pt x="28201" y="2571"/>
                      <a:pt x="28202" y="2371"/>
                      <a:pt x="27987" y="2247"/>
                    </a:cubicBezTo>
                    <a:lnTo>
                      <a:pt x="26038" y="1120"/>
                    </a:lnTo>
                    <a:cubicBezTo>
                      <a:pt x="25824" y="1000"/>
                      <a:pt x="25478" y="999"/>
                      <a:pt x="25264" y="1121"/>
                    </a:cubicBezTo>
                    <a:close/>
                    <a:moveTo>
                      <a:pt x="10567" y="15137"/>
                    </a:moveTo>
                    <a:lnTo>
                      <a:pt x="9826" y="15564"/>
                    </a:lnTo>
                    <a:cubicBezTo>
                      <a:pt x="9721" y="15624"/>
                      <a:pt x="9721" y="15722"/>
                      <a:pt x="9826" y="15784"/>
                    </a:cubicBezTo>
                    <a:lnTo>
                      <a:pt x="10567" y="16213"/>
                    </a:lnTo>
                    <a:cubicBezTo>
                      <a:pt x="10672" y="16272"/>
                      <a:pt x="10841" y="16272"/>
                      <a:pt x="10947" y="16213"/>
                    </a:cubicBezTo>
                    <a:lnTo>
                      <a:pt x="11688" y="15785"/>
                    </a:lnTo>
                    <a:cubicBezTo>
                      <a:pt x="11793" y="15724"/>
                      <a:pt x="11793" y="15626"/>
                      <a:pt x="11688" y="15566"/>
                    </a:cubicBezTo>
                    <a:lnTo>
                      <a:pt x="10947" y="15138"/>
                    </a:lnTo>
                    <a:cubicBezTo>
                      <a:pt x="10842" y="15076"/>
                      <a:pt x="10673" y="15076"/>
                      <a:pt x="10567" y="15137"/>
                    </a:cubicBezTo>
                    <a:close/>
                    <a:moveTo>
                      <a:pt x="23677" y="7579"/>
                    </a:moveTo>
                    <a:lnTo>
                      <a:pt x="13108" y="13671"/>
                    </a:lnTo>
                    <a:cubicBezTo>
                      <a:pt x="13003" y="13732"/>
                      <a:pt x="13003" y="13830"/>
                      <a:pt x="13108" y="13891"/>
                    </a:cubicBezTo>
                    <a:lnTo>
                      <a:pt x="13849" y="14319"/>
                    </a:lnTo>
                    <a:cubicBezTo>
                      <a:pt x="13954" y="14380"/>
                      <a:pt x="14123" y="14380"/>
                      <a:pt x="14229" y="14319"/>
                    </a:cubicBezTo>
                    <a:lnTo>
                      <a:pt x="24798" y="8227"/>
                    </a:lnTo>
                    <a:cubicBezTo>
                      <a:pt x="24903" y="8166"/>
                      <a:pt x="24903" y="8069"/>
                      <a:pt x="24798" y="8007"/>
                    </a:cubicBezTo>
                    <a:lnTo>
                      <a:pt x="24057" y="7579"/>
                    </a:lnTo>
                    <a:cubicBezTo>
                      <a:pt x="23951" y="7519"/>
                      <a:pt x="23780" y="7519"/>
                      <a:pt x="23677" y="7579"/>
                    </a:cubicBezTo>
                    <a:close/>
                    <a:moveTo>
                      <a:pt x="8974" y="14209"/>
                    </a:moveTo>
                    <a:lnTo>
                      <a:pt x="8220" y="14642"/>
                    </a:lnTo>
                    <a:cubicBezTo>
                      <a:pt x="8118" y="14702"/>
                      <a:pt x="8118" y="14796"/>
                      <a:pt x="8220" y="14856"/>
                    </a:cubicBezTo>
                    <a:lnTo>
                      <a:pt x="8972" y="15290"/>
                    </a:lnTo>
                    <a:cubicBezTo>
                      <a:pt x="9073" y="15349"/>
                      <a:pt x="9238" y="15349"/>
                      <a:pt x="9340" y="15290"/>
                    </a:cubicBezTo>
                    <a:lnTo>
                      <a:pt x="10094" y="14856"/>
                    </a:lnTo>
                    <a:cubicBezTo>
                      <a:pt x="10195" y="14796"/>
                      <a:pt x="10195" y="14702"/>
                      <a:pt x="10094" y="14642"/>
                    </a:cubicBezTo>
                    <a:lnTo>
                      <a:pt x="9341" y="14207"/>
                    </a:lnTo>
                    <a:cubicBezTo>
                      <a:pt x="9240" y="14149"/>
                      <a:pt x="9075" y="14149"/>
                      <a:pt x="8974" y="14209"/>
                    </a:cubicBezTo>
                    <a:close/>
                    <a:moveTo>
                      <a:pt x="7457" y="13235"/>
                    </a:moveTo>
                    <a:lnTo>
                      <a:pt x="6538" y="13767"/>
                    </a:lnTo>
                    <a:cubicBezTo>
                      <a:pt x="6482" y="13798"/>
                      <a:pt x="6482" y="13850"/>
                      <a:pt x="6538" y="13883"/>
                    </a:cubicBezTo>
                    <a:lnTo>
                      <a:pt x="7457" y="14415"/>
                    </a:lnTo>
                    <a:cubicBezTo>
                      <a:pt x="7512" y="14447"/>
                      <a:pt x="7604" y="14447"/>
                      <a:pt x="7659" y="14415"/>
                    </a:cubicBezTo>
                    <a:lnTo>
                      <a:pt x="8578" y="13883"/>
                    </a:lnTo>
                    <a:cubicBezTo>
                      <a:pt x="8634" y="13850"/>
                      <a:pt x="8634" y="13800"/>
                      <a:pt x="8578" y="13767"/>
                    </a:cubicBezTo>
                    <a:lnTo>
                      <a:pt x="7660" y="13235"/>
                    </a:lnTo>
                    <a:cubicBezTo>
                      <a:pt x="7601" y="13204"/>
                      <a:pt x="7512" y="13204"/>
                      <a:pt x="7457" y="13235"/>
                    </a:cubicBezTo>
                    <a:close/>
                    <a:moveTo>
                      <a:pt x="5817" y="14181"/>
                    </a:moveTo>
                    <a:lnTo>
                      <a:pt x="4896" y="14713"/>
                    </a:lnTo>
                    <a:cubicBezTo>
                      <a:pt x="4841" y="14744"/>
                      <a:pt x="4841" y="14796"/>
                      <a:pt x="4896" y="14828"/>
                    </a:cubicBezTo>
                    <a:lnTo>
                      <a:pt x="5814" y="15361"/>
                    </a:lnTo>
                    <a:cubicBezTo>
                      <a:pt x="5869" y="15392"/>
                      <a:pt x="5961" y="15392"/>
                      <a:pt x="6016" y="15361"/>
                    </a:cubicBezTo>
                    <a:lnTo>
                      <a:pt x="6937" y="14831"/>
                    </a:lnTo>
                    <a:cubicBezTo>
                      <a:pt x="6991" y="14798"/>
                      <a:pt x="6991" y="14747"/>
                      <a:pt x="6937" y="14714"/>
                    </a:cubicBezTo>
                    <a:lnTo>
                      <a:pt x="6017" y="14182"/>
                    </a:lnTo>
                    <a:cubicBezTo>
                      <a:pt x="5961" y="14149"/>
                      <a:pt x="5872" y="14149"/>
                      <a:pt x="5817" y="14181"/>
                    </a:cubicBezTo>
                    <a:close/>
                    <a:moveTo>
                      <a:pt x="8926" y="16083"/>
                    </a:moveTo>
                    <a:lnTo>
                      <a:pt x="8184" y="16512"/>
                    </a:lnTo>
                    <a:cubicBezTo>
                      <a:pt x="8080" y="16572"/>
                      <a:pt x="8078" y="16669"/>
                      <a:pt x="8184" y="16731"/>
                    </a:cubicBezTo>
                    <a:lnTo>
                      <a:pt x="8926" y="17160"/>
                    </a:lnTo>
                    <a:cubicBezTo>
                      <a:pt x="9030" y="17220"/>
                      <a:pt x="9200" y="17220"/>
                      <a:pt x="9305" y="17160"/>
                    </a:cubicBezTo>
                    <a:lnTo>
                      <a:pt x="10047" y="16732"/>
                    </a:lnTo>
                    <a:cubicBezTo>
                      <a:pt x="10151" y="16671"/>
                      <a:pt x="10151" y="16574"/>
                      <a:pt x="10047" y="16513"/>
                    </a:cubicBezTo>
                    <a:lnTo>
                      <a:pt x="9305" y="16084"/>
                    </a:lnTo>
                    <a:cubicBezTo>
                      <a:pt x="9201" y="16023"/>
                      <a:pt x="9031" y="16023"/>
                      <a:pt x="8926" y="16083"/>
                    </a:cubicBezTo>
                    <a:close/>
                    <a:moveTo>
                      <a:pt x="7332" y="15155"/>
                    </a:moveTo>
                    <a:lnTo>
                      <a:pt x="6579" y="15589"/>
                    </a:lnTo>
                    <a:cubicBezTo>
                      <a:pt x="6478" y="15648"/>
                      <a:pt x="6478" y="15743"/>
                      <a:pt x="6579" y="15803"/>
                    </a:cubicBezTo>
                    <a:lnTo>
                      <a:pt x="7332" y="16238"/>
                    </a:lnTo>
                    <a:cubicBezTo>
                      <a:pt x="7433" y="16296"/>
                      <a:pt x="7598" y="16296"/>
                      <a:pt x="7700" y="16238"/>
                    </a:cubicBezTo>
                    <a:lnTo>
                      <a:pt x="8453" y="15803"/>
                    </a:lnTo>
                    <a:cubicBezTo>
                      <a:pt x="8555" y="15744"/>
                      <a:pt x="8555" y="15649"/>
                      <a:pt x="8453" y="15591"/>
                    </a:cubicBezTo>
                    <a:lnTo>
                      <a:pt x="7701" y="15156"/>
                    </a:lnTo>
                    <a:cubicBezTo>
                      <a:pt x="7597" y="15096"/>
                      <a:pt x="7433" y="15096"/>
                      <a:pt x="7332" y="15155"/>
                    </a:cubicBezTo>
                    <a:close/>
                    <a:moveTo>
                      <a:pt x="4150" y="13295"/>
                    </a:moveTo>
                    <a:lnTo>
                      <a:pt x="1734" y="14688"/>
                    </a:lnTo>
                    <a:cubicBezTo>
                      <a:pt x="1635" y="14744"/>
                      <a:pt x="1635" y="14838"/>
                      <a:pt x="1734" y="14894"/>
                    </a:cubicBezTo>
                    <a:lnTo>
                      <a:pt x="2494" y="15333"/>
                    </a:lnTo>
                    <a:cubicBezTo>
                      <a:pt x="2593" y="15392"/>
                      <a:pt x="2755" y="15392"/>
                      <a:pt x="2854" y="15333"/>
                    </a:cubicBezTo>
                    <a:lnTo>
                      <a:pt x="5270" y="13941"/>
                    </a:lnTo>
                    <a:cubicBezTo>
                      <a:pt x="5369" y="13885"/>
                      <a:pt x="5369" y="13790"/>
                      <a:pt x="5270" y="13734"/>
                    </a:cubicBezTo>
                    <a:lnTo>
                      <a:pt x="4509" y="13295"/>
                    </a:lnTo>
                    <a:cubicBezTo>
                      <a:pt x="4410" y="13238"/>
                      <a:pt x="4248" y="13238"/>
                      <a:pt x="4150" y="13295"/>
                    </a:cubicBezTo>
                    <a:close/>
                    <a:moveTo>
                      <a:pt x="7418" y="11409"/>
                    </a:moveTo>
                    <a:lnTo>
                      <a:pt x="6658" y="11849"/>
                    </a:lnTo>
                    <a:cubicBezTo>
                      <a:pt x="6558" y="11906"/>
                      <a:pt x="6558" y="11999"/>
                      <a:pt x="6658" y="12056"/>
                    </a:cubicBezTo>
                    <a:lnTo>
                      <a:pt x="7417" y="12495"/>
                    </a:lnTo>
                    <a:cubicBezTo>
                      <a:pt x="7517" y="12551"/>
                      <a:pt x="7678" y="12553"/>
                      <a:pt x="7778" y="12495"/>
                    </a:cubicBezTo>
                    <a:lnTo>
                      <a:pt x="8538" y="12056"/>
                    </a:lnTo>
                    <a:cubicBezTo>
                      <a:pt x="8638" y="11999"/>
                      <a:pt x="8638" y="11906"/>
                      <a:pt x="8538" y="11849"/>
                    </a:cubicBezTo>
                    <a:lnTo>
                      <a:pt x="7778" y="11409"/>
                    </a:lnTo>
                    <a:cubicBezTo>
                      <a:pt x="7679" y="11353"/>
                      <a:pt x="7518" y="11353"/>
                      <a:pt x="7418" y="11409"/>
                    </a:cubicBezTo>
                    <a:close/>
                    <a:moveTo>
                      <a:pt x="9099" y="12289"/>
                    </a:moveTo>
                    <a:lnTo>
                      <a:pt x="8178" y="12821"/>
                    </a:lnTo>
                    <a:cubicBezTo>
                      <a:pt x="8123" y="12854"/>
                      <a:pt x="8123" y="12904"/>
                      <a:pt x="8178" y="12937"/>
                    </a:cubicBezTo>
                    <a:lnTo>
                      <a:pt x="9097" y="13469"/>
                    </a:lnTo>
                    <a:cubicBezTo>
                      <a:pt x="9151" y="13500"/>
                      <a:pt x="9243" y="13500"/>
                      <a:pt x="9298" y="13469"/>
                    </a:cubicBezTo>
                    <a:lnTo>
                      <a:pt x="10218" y="12937"/>
                    </a:lnTo>
                    <a:cubicBezTo>
                      <a:pt x="10274" y="12906"/>
                      <a:pt x="10274" y="12854"/>
                      <a:pt x="10218" y="12821"/>
                    </a:cubicBezTo>
                    <a:lnTo>
                      <a:pt x="9299" y="12289"/>
                    </a:lnTo>
                    <a:cubicBezTo>
                      <a:pt x="9243" y="12257"/>
                      <a:pt x="9154" y="12257"/>
                      <a:pt x="9099" y="12289"/>
                    </a:cubicBezTo>
                    <a:close/>
                    <a:moveTo>
                      <a:pt x="5897" y="10440"/>
                    </a:moveTo>
                    <a:lnTo>
                      <a:pt x="4978" y="10970"/>
                    </a:lnTo>
                    <a:cubicBezTo>
                      <a:pt x="4921" y="11003"/>
                      <a:pt x="4921" y="11055"/>
                      <a:pt x="4978" y="11087"/>
                    </a:cubicBezTo>
                    <a:lnTo>
                      <a:pt x="5895" y="11617"/>
                    </a:lnTo>
                    <a:cubicBezTo>
                      <a:pt x="5951" y="11651"/>
                      <a:pt x="6043" y="11651"/>
                      <a:pt x="6098" y="11617"/>
                    </a:cubicBezTo>
                    <a:lnTo>
                      <a:pt x="7016" y="11087"/>
                    </a:lnTo>
                    <a:cubicBezTo>
                      <a:pt x="7074" y="11055"/>
                      <a:pt x="7074" y="11003"/>
                      <a:pt x="7016" y="10970"/>
                    </a:cubicBezTo>
                    <a:lnTo>
                      <a:pt x="6099" y="10440"/>
                    </a:lnTo>
                    <a:cubicBezTo>
                      <a:pt x="6044" y="10407"/>
                      <a:pt x="5954" y="10407"/>
                      <a:pt x="5897" y="10440"/>
                    </a:cubicBezTo>
                    <a:close/>
                    <a:moveTo>
                      <a:pt x="4256" y="11385"/>
                    </a:moveTo>
                    <a:lnTo>
                      <a:pt x="3336" y="11914"/>
                    </a:lnTo>
                    <a:cubicBezTo>
                      <a:pt x="3280" y="11947"/>
                      <a:pt x="3280" y="11999"/>
                      <a:pt x="3336" y="12032"/>
                    </a:cubicBezTo>
                    <a:lnTo>
                      <a:pt x="4254" y="12562"/>
                    </a:lnTo>
                    <a:cubicBezTo>
                      <a:pt x="4311" y="12594"/>
                      <a:pt x="4401" y="12594"/>
                      <a:pt x="4456" y="12562"/>
                    </a:cubicBezTo>
                    <a:lnTo>
                      <a:pt x="5376" y="12033"/>
                    </a:lnTo>
                    <a:cubicBezTo>
                      <a:pt x="5432" y="12000"/>
                      <a:pt x="5432" y="11949"/>
                      <a:pt x="5376" y="11915"/>
                    </a:cubicBezTo>
                    <a:lnTo>
                      <a:pt x="4459" y="11385"/>
                    </a:lnTo>
                    <a:cubicBezTo>
                      <a:pt x="4403" y="11353"/>
                      <a:pt x="4312" y="11353"/>
                      <a:pt x="4256" y="11385"/>
                    </a:cubicBezTo>
                    <a:close/>
                    <a:moveTo>
                      <a:pt x="10614" y="13261"/>
                    </a:moveTo>
                    <a:lnTo>
                      <a:pt x="9860" y="13696"/>
                    </a:lnTo>
                    <a:cubicBezTo>
                      <a:pt x="9759" y="13755"/>
                      <a:pt x="9759" y="13850"/>
                      <a:pt x="9860" y="13910"/>
                    </a:cubicBezTo>
                    <a:lnTo>
                      <a:pt x="10613" y="14344"/>
                    </a:lnTo>
                    <a:cubicBezTo>
                      <a:pt x="10715" y="14403"/>
                      <a:pt x="10879" y="14403"/>
                      <a:pt x="10980" y="14344"/>
                    </a:cubicBezTo>
                    <a:lnTo>
                      <a:pt x="11734" y="13910"/>
                    </a:lnTo>
                    <a:cubicBezTo>
                      <a:pt x="11836" y="13851"/>
                      <a:pt x="11836" y="13756"/>
                      <a:pt x="11734" y="13696"/>
                    </a:cubicBezTo>
                    <a:lnTo>
                      <a:pt x="10983" y="13261"/>
                    </a:lnTo>
                    <a:cubicBezTo>
                      <a:pt x="10881" y="13204"/>
                      <a:pt x="10716" y="13204"/>
                      <a:pt x="10614" y="13261"/>
                    </a:cubicBezTo>
                    <a:close/>
                    <a:moveTo>
                      <a:pt x="5777" y="12356"/>
                    </a:moveTo>
                    <a:lnTo>
                      <a:pt x="5015" y="12796"/>
                    </a:lnTo>
                    <a:cubicBezTo>
                      <a:pt x="4915" y="12853"/>
                      <a:pt x="4915" y="12946"/>
                      <a:pt x="5015" y="13004"/>
                    </a:cubicBezTo>
                    <a:lnTo>
                      <a:pt x="5775" y="13444"/>
                    </a:lnTo>
                    <a:cubicBezTo>
                      <a:pt x="5874" y="13502"/>
                      <a:pt x="6035" y="13502"/>
                      <a:pt x="6135" y="13444"/>
                    </a:cubicBezTo>
                    <a:lnTo>
                      <a:pt x="6896" y="13004"/>
                    </a:lnTo>
                    <a:cubicBezTo>
                      <a:pt x="6996" y="12948"/>
                      <a:pt x="6996" y="12854"/>
                      <a:pt x="6896" y="12797"/>
                    </a:cubicBezTo>
                    <a:lnTo>
                      <a:pt x="6135" y="12358"/>
                    </a:lnTo>
                    <a:cubicBezTo>
                      <a:pt x="6038" y="12299"/>
                      <a:pt x="5877" y="12299"/>
                      <a:pt x="5777" y="12356"/>
                    </a:cubicBezTo>
                    <a:close/>
                    <a:moveTo>
                      <a:pt x="12209" y="14191"/>
                    </a:moveTo>
                    <a:lnTo>
                      <a:pt x="11465" y="14618"/>
                    </a:lnTo>
                    <a:cubicBezTo>
                      <a:pt x="11360" y="14679"/>
                      <a:pt x="11360" y="14777"/>
                      <a:pt x="11465" y="14838"/>
                    </a:cubicBezTo>
                    <a:lnTo>
                      <a:pt x="12206" y="15267"/>
                    </a:lnTo>
                    <a:cubicBezTo>
                      <a:pt x="12311" y="15326"/>
                      <a:pt x="12480" y="15326"/>
                      <a:pt x="12586" y="15267"/>
                    </a:cubicBezTo>
                    <a:lnTo>
                      <a:pt x="13328" y="14839"/>
                    </a:lnTo>
                    <a:cubicBezTo>
                      <a:pt x="13432" y="14778"/>
                      <a:pt x="13432" y="14679"/>
                      <a:pt x="13328" y="14620"/>
                    </a:cubicBezTo>
                    <a:lnTo>
                      <a:pt x="12586" y="14191"/>
                    </a:lnTo>
                    <a:cubicBezTo>
                      <a:pt x="12484" y="14130"/>
                      <a:pt x="12313" y="14130"/>
                      <a:pt x="12209" y="14191"/>
                    </a:cubicBez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2917475" y="4772775"/>
                <a:ext cx="400125" cy="231000"/>
              </a:xfrm>
              <a:custGeom>
                <a:avLst/>
                <a:gdLst/>
                <a:ahLst/>
                <a:cxnLst/>
                <a:rect l="l" t="t" r="r" b="b"/>
                <a:pathLst>
                  <a:path w="16005" h="9240" extrusionOk="0">
                    <a:moveTo>
                      <a:pt x="16005" y="2630"/>
                    </a:moveTo>
                    <a:lnTo>
                      <a:pt x="4556" y="9240"/>
                    </a:lnTo>
                    <a:lnTo>
                      <a:pt x="1" y="6609"/>
                    </a:lnTo>
                    <a:lnTo>
                      <a:pt x="11449" y="1"/>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324750" y="4010150"/>
                <a:ext cx="846150" cy="926125"/>
              </a:xfrm>
              <a:custGeom>
                <a:avLst/>
                <a:gdLst/>
                <a:ahLst/>
                <a:cxnLst/>
                <a:rect l="l" t="t" r="r" b="b"/>
                <a:pathLst>
                  <a:path w="33846" h="37045" extrusionOk="0">
                    <a:moveTo>
                      <a:pt x="33574" y="20218"/>
                    </a:moveTo>
                    <a:lnTo>
                      <a:pt x="4711" y="36882"/>
                    </a:lnTo>
                    <a:cubicBezTo>
                      <a:pt x="4427" y="37044"/>
                      <a:pt x="4068" y="36883"/>
                      <a:pt x="4003" y="36565"/>
                    </a:cubicBezTo>
                    <a:lnTo>
                      <a:pt x="43" y="17338"/>
                    </a:lnTo>
                    <a:cubicBezTo>
                      <a:pt x="1" y="17136"/>
                      <a:pt x="94" y="16931"/>
                      <a:pt x="273" y="16829"/>
                    </a:cubicBezTo>
                    <a:lnTo>
                      <a:pt x="29136" y="163"/>
                    </a:lnTo>
                    <a:cubicBezTo>
                      <a:pt x="29419" y="0"/>
                      <a:pt x="29779" y="162"/>
                      <a:pt x="29844" y="480"/>
                    </a:cubicBezTo>
                    <a:lnTo>
                      <a:pt x="33804" y="19708"/>
                    </a:lnTo>
                    <a:cubicBezTo>
                      <a:pt x="33846" y="19910"/>
                      <a:pt x="33753" y="20114"/>
                      <a:pt x="33574" y="20218"/>
                    </a:cubicBezTo>
                    <a:close/>
                  </a:path>
                </a:pathLst>
              </a:custGeom>
              <a:solidFill>
                <a:srgbClr val="032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2340675" y="4033100"/>
                <a:ext cx="814300" cy="880300"/>
              </a:xfrm>
              <a:custGeom>
                <a:avLst/>
                <a:gdLst/>
                <a:ahLst/>
                <a:cxnLst/>
                <a:rect l="l" t="t" r="r" b="b"/>
                <a:pathLst>
                  <a:path w="32572" h="35212" extrusionOk="0">
                    <a:moveTo>
                      <a:pt x="347" y="16144"/>
                    </a:moveTo>
                    <a:lnTo>
                      <a:pt x="27948" y="209"/>
                    </a:lnTo>
                    <a:cubicBezTo>
                      <a:pt x="28309" y="1"/>
                      <a:pt x="28770" y="208"/>
                      <a:pt x="28853" y="616"/>
                    </a:cubicBezTo>
                    <a:lnTo>
                      <a:pt x="32518" y="18414"/>
                    </a:lnTo>
                    <a:cubicBezTo>
                      <a:pt x="32572" y="18671"/>
                      <a:pt x="32452" y="18934"/>
                      <a:pt x="32225" y="19068"/>
                    </a:cubicBezTo>
                    <a:lnTo>
                      <a:pt x="4624" y="35003"/>
                    </a:lnTo>
                    <a:cubicBezTo>
                      <a:pt x="4263" y="35211"/>
                      <a:pt x="3802" y="35004"/>
                      <a:pt x="3719" y="34595"/>
                    </a:cubicBezTo>
                    <a:lnTo>
                      <a:pt x="54" y="16799"/>
                    </a:lnTo>
                    <a:cubicBezTo>
                      <a:pt x="0" y="16538"/>
                      <a:pt x="118" y="16276"/>
                      <a:pt x="347" y="16144"/>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47" name="Google Shape;1147;p41"/>
              <p:cNvSpPr/>
              <p:nvPr/>
            </p:nvSpPr>
            <p:spPr>
              <a:xfrm>
                <a:off x="2449125" y="4109050"/>
                <a:ext cx="552050" cy="348375"/>
              </a:xfrm>
              <a:custGeom>
                <a:avLst/>
                <a:gdLst/>
                <a:ahLst/>
                <a:cxnLst/>
                <a:rect l="l" t="t" r="r" b="b"/>
                <a:pathLst>
                  <a:path w="22082" h="13935" extrusionOk="0">
                    <a:moveTo>
                      <a:pt x="22081" y="1270"/>
                    </a:moveTo>
                    <a:lnTo>
                      <a:pt x="247" y="13934"/>
                    </a:lnTo>
                    <a:lnTo>
                      <a:pt x="0" y="12665"/>
                    </a:lnTo>
                    <a:lnTo>
                      <a:pt x="218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2459800" y="4271750"/>
                <a:ext cx="398500" cy="405250"/>
              </a:xfrm>
              <a:custGeom>
                <a:avLst/>
                <a:gdLst/>
                <a:ahLst/>
                <a:cxnLst/>
                <a:rect l="l" t="t" r="r" b="b"/>
                <a:pathLst>
                  <a:path w="15940" h="16210" extrusionOk="0">
                    <a:moveTo>
                      <a:pt x="14421" y="0"/>
                    </a:moveTo>
                    <a:lnTo>
                      <a:pt x="1" y="8364"/>
                    </a:lnTo>
                    <a:lnTo>
                      <a:pt x="1520" y="16209"/>
                    </a:lnTo>
                    <a:lnTo>
                      <a:pt x="15939" y="7845"/>
                    </a:lnTo>
                    <a:lnTo>
                      <a:pt x="14421"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2852000" y="4164225"/>
                <a:ext cx="191700" cy="285300"/>
              </a:xfrm>
              <a:custGeom>
                <a:avLst/>
                <a:gdLst/>
                <a:ahLst/>
                <a:cxnLst/>
                <a:rect l="l" t="t" r="r" b="b"/>
                <a:pathLst>
                  <a:path w="7668" h="11412" extrusionOk="0">
                    <a:moveTo>
                      <a:pt x="6149" y="0"/>
                    </a:moveTo>
                    <a:lnTo>
                      <a:pt x="1" y="3566"/>
                    </a:lnTo>
                    <a:lnTo>
                      <a:pt x="1520" y="11411"/>
                    </a:lnTo>
                    <a:lnTo>
                      <a:pt x="7668" y="7844"/>
                    </a:lnTo>
                    <a:lnTo>
                      <a:pt x="61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2505100" y="4576450"/>
                <a:ext cx="262250" cy="260925"/>
              </a:xfrm>
              <a:custGeom>
                <a:avLst/>
                <a:gdLst/>
                <a:ahLst/>
                <a:cxnLst/>
                <a:rect l="l" t="t" r="r" b="b"/>
                <a:pathLst>
                  <a:path w="10490" h="10437" extrusionOk="0">
                    <a:moveTo>
                      <a:pt x="9540" y="0"/>
                    </a:moveTo>
                    <a:lnTo>
                      <a:pt x="1" y="5534"/>
                    </a:lnTo>
                    <a:lnTo>
                      <a:pt x="950" y="10437"/>
                    </a:lnTo>
                    <a:lnTo>
                      <a:pt x="10490" y="4905"/>
                    </a:lnTo>
                    <a:lnTo>
                      <a:pt x="9540"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2769650" y="4399300"/>
                <a:ext cx="304225" cy="285350"/>
              </a:xfrm>
              <a:custGeom>
                <a:avLst/>
                <a:gdLst/>
                <a:ahLst/>
                <a:cxnLst/>
                <a:rect l="l" t="t" r="r" b="b"/>
                <a:pathLst>
                  <a:path w="12169" h="11414" extrusionOk="0">
                    <a:moveTo>
                      <a:pt x="11220" y="1"/>
                    </a:moveTo>
                    <a:lnTo>
                      <a:pt x="1" y="6508"/>
                    </a:lnTo>
                    <a:lnTo>
                      <a:pt x="949" y="11413"/>
                    </a:lnTo>
                    <a:lnTo>
                      <a:pt x="12168" y="4905"/>
                    </a:lnTo>
                    <a:lnTo>
                      <a:pt x="112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2524600" y="4680150"/>
                <a:ext cx="88575" cy="56625"/>
              </a:xfrm>
              <a:custGeom>
                <a:avLst/>
                <a:gdLst/>
                <a:ahLst/>
                <a:cxnLst/>
                <a:rect l="l" t="t" r="r" b="b"/>
                <a:pathLst>
                  <a:path w="3543" h="2265" extrusionOk="0">
                    <a:moveTo>
                      <a:pt x="3496" y="1"/>
                    </a:moveTo>
                    <a:lnTo>
                      <a:pt x="0" y="2028"/>
                    </a:lnTo>
                    <a:lnTo>
                      <a:pt x="46" y="2264"/>
                    </a:lnTo>
                    <a:lnTo>
                      <a:pt x="3542" y="235"/>
                    </a:lnTo>
                    <a:lnTo>
                      <a:pt x="3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2528025" y="4705775"/>
                <a:ext cx="74750" cy="48575"/>
              </a:xfrm>
              <a:custGeom>
                <a:avLst/>
                <a:gdLst/>
                <a:ahLst/>
                <a:cxnLst/>
                <a:rect l="l" t="t" r="r" b="b"/>
                <a:pathLst>
                  <a:path w="2990" h="1943" extrusionOk="0">
                    <a:moveTo>
                      <a:pt x="2943" y="0"/>
                    </a:moveTo>
                    <a:lnTo>
                      <a:pt x="0" y="1706"/>
                    </a:lnTo>
                    <a:lnTo>
                      <a:pt x="45" y="1942"/>
                    </a:lnTo>
                    <a:lnTo>
                      <a:pt x="2989" y="235"/>
                    </a:lnTo>
                    <a:lnTo>
                      <a:pt x="29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2531400" y="4713350"/>
                <a:ext cx="91950" cy="58550"/>
              </a:xfrm>
              <a:custGeom>
                <a:avLst/>
                <a:gdLst/>
                <a:ahLst/>
                <a:cxnLst/>
                <a:rect l="l" t="t" r="r" b="b"/>
                <a:pathLst>
                  <a:path w="3678" h="2342" extrusionOk="0">
                    <a:moveTo>
                      <a:pt x="3631" y="1"/>
                    </a:moveTo>
                    <a:lnTo>
                      <a:pt x="1" y="2106"/>
                    </a:lnTo>
                    <a:lnTo>
                      <a:pt x="47" y="2342"/>
                    </a:lnTo>
                    <a:lnTo>
                      <a:pt x="3677" y="236"/>
                    </a:lnTo>
                    <a:lnTo>
                      <a:pt x="36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2534800" y="4737775"/>
                <a:ext cx="80125" cy="51700"/>
              </a:xfrm>
              <a:custGeom>
                <a:avLst/>
                <a:gdLst/>
                <a:ahLst/>
                <a:cxnLst/>
                <a:rect l="l" t="t" r="r" b="b"/>
                <a:pathLst>
                  <a:path w="3205" h="2068" extrusionOk="0">
                    <a:moveTo>
                      <a:pt x="3159" y="1"/>
                    </a:moveTo>
                    <a:lnTo>
                      <a:pt x="1" y="1832"/>
                    </a:lnTo>
                    <a:lnTo>
                      <a:pt x="46" y="2068"/>
                    </a:lnTo>
                    <a:lnTo>
                      <a:pt x="3204" y="236"/>
                    </a:lnTo>
                    <a:lnTo>
                      <a:pt x="3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2538200" y="4770275"/>
                <a:ext cx="54375" cy="36775"/>
              </a:xfrm>
              <a:custGeom>
                <a:avLst/>
                <a:gdLst/>
                <a:ahLst/>
                <a:cxnLst/>
                <a:rect l="l" t="t" r="r" b="b"/>
                <a:pathLst>
                  <a:path w="2175" h="1471" extrusionOk="0">
                    <a:moveTo>
                      <a:pt x="2131" y="1"/>
                    </a:moveTo>
                    <a:lnTo>
                      <a:pt x="0" y="1235"/>
                    </a:lnTo>
                    <a:lnTo>
                      <a:pt x="46" y="1471"/>
                    </a:lnTo>
                    <a:lnTo>
                      <a:pt x="2175" y="235"/>
                    </a:lnTo>
                    <a:lnTo>
                      <a:pt x="21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2633625" y="4608375"/>
                <a:ext cx="103300" cy="65125"/>
              </a:xfrm>
              <a:custGeom>
                <a:avLst/>
                <a:gdLst/>
                <a:ahLst/>
                <a:cxnLst/>
                <a:rect l="l" t="t" r="r" b="b"/>
                <a:pathLst>
                  <a:path w="4132" h="2605" extrusionOk="0">
                    <a:moveTo>
                      <a:pt x="4086" y="0"/>
                    </a:moveTo>
                    <a:lnTo>
                      <a:pt x="1" y="2369"/>
                    </a:lnTo>
                    <a:lnTo>
                      <a:pt x="47" y="2605"/>
                    </a:lnTo>
                    <a:lnTo>
                      <a:pt x="4131" y="235"/>
                    </a:lnTo>
                    <a:lnTo>
                      <a:pt x="4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2637025" y="4636575"/>
                <a:ext cx="84950" cy="54500"/>
              </a:xfrm>
              <a:custGeom>
                <a:avLst/>
                <a:gdLst/>
                <a:ahLst/>
                <a:cxnLst/>
                <a:rect l="l" t="t" r="r" b="b"/>
                <a:pathLst>
                  <a:path w="3398" h="2180" extrusionOk="0">
                    <a:moveTo>
                      <a:pt x="3353" y="1"/>
                    </a:moveTo>
                    <a:lnTo>
                      <a:pt x="1" y="1944"/>
                    </a:lnTo>
                    <a:lnTo>
                      <a:pt x="47" y="2180"/>
                    </a:lnTo>
                    <a:lnTo>
                      <a:pt x="3397" y="236"/>
                    </a:lnTo>
                    <a:lnTo>
                      <a:pt x="33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640450" y="4672000"/>
                <a:ext cx="54150" cy="36650"/>
              </a:xfrm>
              <a:custGeom>
                <a:avLst/>
                <a:gdLst/>
                <a:ahLst/>
                <a:cxnLst/>
                <a:rect l="l" t="t" r="r" b="b"/>
                <a:pathLst>
                  <a:path w="2166" h="1466" extrusionOk="0">
                    <a:moveTo>
                      <a:pt x="2120" y="0"/>
                    </a:moveTo>
                    <a:lnTo>
                      <a:pt x="1" y="1230"/>
                    </a:lnTo>
                    <a:lnTo>
                      <a:pt x="46" y="1465"/>
                    </a:lnTo>
                    <a:lnTo>
                      <a:pt x="2165" y="237"/>
                    </a:lnTo>
                    <a:lnTo>
                      <a:pt x="2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643850" y="4661100"/>
                <a:ext cx="103275" cy="65150"/>
              </a:xfrm>
              <a:custGeom>
                <a:avLst/>
                <a:gdLst/>
                <a:ahLst/>
                <a:cxnLst/>
                <a:rect l="l" t="t" r="r" b="b"/>
                <a:pathLst>
                  <a:path w="4131" h="2606" extrusionOk="0">
                    <a:moveTo>
                      <a:pt x="4084" y="0"/>
                    </a:moveTo>
                    <a:lnTo>
                      <a:pt x="0" y="2369"/>
                    </a:lnTo>
                    <a:lnTo>
                      <a:pt x="47" y="2606"/>
                    </a:lnTo>
                    <a:lnTo>
                      <a:pt x="4131" y="236"/>
                    </a:lnTo>
                    <a:lnTo>
                      <a:pt x="4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647275" y="4690375"/>
                <a:ext cx="83050" cy="53450"/>
              </a:xfrm>
              <a:custGeom>
                <a:avLst/>
                <a:gdLst/>
                <a:ahLst/>
                <a:cxnLst/>
                <a:rect l="l" t="t" r="r" b="b"/>
                <a:pathLst>
                  <a:path w="3322" h="2138" extrusionOk="0">
                    <a:moveTo>
                      <a:pt x="3278" y="0"/>
                    </a:moveTo>
                    <a:lnTo>
                      <a:pt x="0" y="1903"/>
                    </a:lnTo>
                    <a:lnTo>
                      <a:pt x="44" y="2138"/>
                    </a:lnTo>
                    <a:lnTo>
                      <a:pt x="3322" y="236"/>
                    </a:lnTo>
                    <a:lnTo>
                      <a:pt x="3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779550" y="4412325"/>
                <a:ext cx="284425" cy="259250"/>
              </a:xfrm>
              <a:custGeom>
                <a:avLst/>
                <a:gdLst/>
                <a:ahLst/>
                <a:cxnLst/>
                <a:rect l="l" t="t" r="r" b="b"/>
                <a:pathLst>
                  <a:path w="11377" h="10370" extrusionOk="0">
                    <a:moveTo>
                      <a:pt x="10482" y="160"/>
                    </a:moveTo>
                    <a:lnTo>
                      <a:pt x="10732" y="1456"/>
                    </a:lnTo>
                    <a:lnTo>
                      <a:pt x="364" y="7469"/>
                    </a:lnTo>
                    <a:lnTo>
                      <a:pt x="113" y="6173"/>
                    </a:lnTo>
                    <a:lnTo>
                      <a:pt x="10482" y="160"/>
                    </a:lnTo>
                    <a:close/>
                    <a:moveTo>
                      <a:pt x="10753" y="1561"/>
                    </a:moveTo>
                    <a:lnTo>
                      <a:pt x="11004" y="2862"/>
                    </a:lnTo>
                    <a:lnTo>
                      <a:pt x="637" y="8875"/>
                    </a:lnTo>
                    <a:lnTo>
                      <a:pt x="385" y="7575"/>
                    </a:lnTo>
                    <a:lnTo>
                      <a:pt x="10753" y="1561"/>
                    </a:lnTo>
                    <a:close/>
                    <a:moveTo>
                      <a:pt x="11025" y="2967"/>
                    </a:moveTo>
                    <a:lnTo>
                      <a:pt x="11264" y="4198"/>
                    </a:lnTo>
                    <a:lnTo>
                      <a:pt x="895" y="10211"/>
                    </a:lnTo>
                    <a:lnTo>
                      <a:pt x="657" y="8981"/>
                    </a:lnTo>
                    <a:lnTo>
                      <a:pt x="11025" y="2967"/>
                    </a:lnTo>
                    <a:close/>
                    <a:moveTo>
                      <a:pt x="10555" y="1"/>
                    </a:moveTo>
                    <a:lnTo>
                      <a:pt x="31" y="6104"/>
                    </a:lnTo>
                    <a:lnTo>
                      <a:pt x="0" y="6122"/>
                    </a:lnTo>
                    <a:lnTo>
                      <a:pt x="809" y="10299"/>
                    </a:lnTo>
                    <a:lnTo>
                      <a:pt x="822" y="10369"/>
                    </a:lnTo>
                    <a:lnTo>
                      <a:pt x="11346" y="4266"/>
                    </a:lnTo>
                    <a:lnTo>
                      <a:pt x="11377" y="4248"/>
                    </a:lnTo>
                    <a:lnTo>
                      <a:pt x="10568" y="71"/>
                    </a:lnTo>
                    <a:lnTo>
                      <a:pt x="10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801375" y="4451100"/>
                <a:ext cx="239225" cy="200700"/>
              </a:xfrm>
              <a:custGeom>
                <a:avLst/>
                <a:gdLst/>
                <a:ahLst/>
                <a:cxnLst/>
                <a:rect l="l" t="t" r="r" b="b"/>
                <a:pathLst>
                  <a:path w="9569" h="8028" fill="none" extrusionOk="0">
                    <a:moveTo>
                      <a:pt x="1" y="8027"/>
                    </a:moveTo>
                    <a:lnTo>
                      <a:pt x="702" y="6186"/>
                    </a:lnTo>
                    <a:lnTo>
                      <a:pt x="1962" y="6759"/>
                    </a:lnTo>
                    <a:lnTo>
                      <a:pt x="3183" y="2574"/>
                    </a:lnTo>
                    <a:lnTo>
                      <a:pt x="4808" y="3981"/>
                    </a:lnTo>
                    <a:lnTo>
                      <a:pt x="5520" y="2349"/>
                    </a:lnTo>
                    <a:lnTo>
                      <a:pt x="7168" y="4166"/>
                    </a:lnTo>
                    <a:lnTo>
                      <a:pt x="7653" y="593"/>
                    </a:lnTo>
                    <a:lnTo>
                      <a:pt x="8592" y="2553"/>
                    </a:lnTo>
                    <a:lnTo>
                      <a:pt x="8986" y="338"/>
                    </a:lnTo>
                    <a:lnTo>
                      <a:pt x="9569"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2462075" y="4396400"/>
                <a:ext cx="54225" cy="47800"/>
              </a:xfrm>
              <a:custGeom>
                <a:avLst/>
                <a:gdLst/>
                <a:ahLst/>
                <a:cxnLst/>
                <a:rect l="l" t="t" r="r" b="b"/>
                <a:pathLst>
                  <a:path w="2169" h="1912" extrusionOk="0">
                    <a:moveTo>
                      <a:pt x="2028" y="0"/>
                    </a:moveTo>
                    <a:lnTo>
                      <a:pt x="0" y="1176"/>
                    </a:lnTo>
                    <a:lnTo>
                      <a:pt x="142" y="1911"/>
                    </a:lnTo>
                    <a:lnTo>
                      <a:pt x="2169" y="736"/>
                    </a:lnTo>
                    <a:lnTo>
                      <a:pt x="2028"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2482450" y="4427750"/>
                <a:ext cx="136100" cy="222550"/>
              </a:xfrm>
              <a:custGeom>
                <a:avLst/>
                <a:gdLst/>
                <a:ahLst/>
                <a:cxnLst/>
                <a:rect l="l" t="t" r="r" b="b"/>
                <a:pathLst>
                  <a:path w="5444" h="8902" extrusionOk="0">
                    <a:moveTo>
                      <a:pt x="4192" y="1"/>
                    </a:moveTo>
                    <a:lnTo>
                      <a:pt x="0" y="2431"/>
                    </a:lnTo>
                    <a:lnTo>
                      <a:pt x="1252" y="8902"/>
                    </a:lnTo>
                    <a:lnTo>
                      <a:pt x="5444" y="6471"/>
                    </a:lnTo>
                    <a:lnTo>
                      <a:pt x="41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2622300" y="4303600"/>
                <a:ext cx="183775" cy="128675"/>
              </a:xfrm>
              <a:custGeom>
                <a:avLst/>
                <a:gdLst/>
                <a:ahLst/>
                <a:cxnLst/>
                <a:rect l="l" t="t" r="r" b="b"/>
                <a:pathLst>
                  <a:path w="7351" h="5147" extrusionOk="0">
                    <a:moveTo>
                      <a:pt x="7158" y="1"/>
                    </a:moveTo>
                    <a:lnTo>
                      <a:pt x="1" y="4151"/>
                    </a:lnTo>
                    <a:lnTo>
                      <a:pt x="195" y="5147"/>
                    </a:lnTo>
                    <a:lnTo>
                      <a:pt x="7351" y="996"/>
                    </a:lnTo>
                    <a:lnTo>
                      <a:pt x="71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2630000" y="4361400"/>
                <a:ext cx="152375" cy="110500"/>
              </a:xfrm>
              <a:custGeom>
                <a:avLst/>
                <a:gdLst/>
                <a:ahLst/>
                <a:cxnLst/>
                <a:rect l="l" t="t" r="r" b="b"/>
                <a:pathLst>
                  <a:path w="6095" h="4420" extrusionOk="0">
                    <a:moveTo>
                      <a:pt x="5900" y="0"/>
                    </a:moveTo>
                    <a:lnTo>
                      <a:pt x="0" y="3423"/>
                    </a:lnTo>
                    <a:lnTo>
                      <a:pt x="193" y="4419"/>
                    </a:lnTo>
                    <a:lnTo>
                      <a:pt x="6094" y="997"/>
                    </a:lnTo>
                    <a:lnTo>
                      <a:pt x="5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2637650" y="4382850"/>
                <a:ext cx="183775" cy="128650"/>
              </a:xfrm>
              <a:custGeom>
                <a:avLst/>
                <a:gdLst/>
                <a:ahLst/>
                <a:cxnLst/>
                <a:rect l="l" t="t" r="r" b="b"/>
                <a:pathLst>
                  <a:path w="7351" h="5146" extrusionOk="0">
                    <a:moveTo>
                      <a:pt x="7157" y="0"/>
                    </a:moveTo>
                    <a:lnTo>
                      <a:pt x="1" y="4151"/>
                    </a:lnTo>
                    <a:lnTo>
                      <a:pt x="195" y="5146"/>
                    </a:lnTo>
                    <a:lnTo>
                      <a:pt x="7350" y="997"/>
                    </a:lnTo>
                    <a:lnTo>
                      <a:pt x="7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2645325" y="4453275"/>
                <a:ext cx="130600" cy="97850"/>
              </a:xfrm>
              <a:custGeom>
                <a:avLst/>
                <a:gdLst/>
                <a:ahLst/>
                <a:cxnLst/>
                <a:rect l="l" t="t" r="r" b="b"/>
                <a:pathLst>
                  <a:path w="5224" h="3914" extrusionOk="0">
                    <a:moveTo>
                      <a:pt x="5031" y="1"/>
                    </a:moveTo>
                    <a:lnTo>
                      <a:pt x="1" y="2918"/>
                    </a:lnTo>
                    <a:lnTo>
                      <a:pt x="194" y="3913"/>
                    </a:lnTo>
                    <a:lnTo>
                      <a:pt x="5224" y="996"/>
                    </a:lnTo>
                    <a:lnTo>
                      <a:pt x="5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2868125" y="4249175"/>
                <a:ext cx="33650" cy="50075"/>
              </a:xfrm>
              <a:custGeom>
                <a:avLst/>
                <a:gdLst/>
                <a:ahLst/>
                <a:cxnLst/>
                <a:rect l="l" t="t" r="r" b="b"/>
                <a:pathLst>
                  <a:path w="1346" h="2003" extrusionOk="0">
                    <a:moveTo>
                      <a:pt x="1079" y="0"/>
                    </a:moveTo>
                    <a:lnTo>
                      <a:pt x="0" y="627"/>
                    </a:lnTo>
                    <a:lnTo>
                      <a:pt x="265" y="2003"/>
                    </a:lnTo>
                    <a:lnTo>
                      <a:pt x="1346" y="1377"/>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2878750" y="4304300"/>
                <a:ext cx="33650" cy="50100"/>
              </a:xfrm>
              <a:custGeom>
                <a:avLst/>
                <a:gdLst/>
                <a:ahLst/>
                <a:cxnLst/>
                <a:rect l="l" t="t" r="r" b="b"/>
                <a:pathLst>
                  <a:path w="1346" h="2004" extrusionOk="0">
                    <a:moveTo>
                      <a:pt x="1081" y="0"/>
                    </a:moveTo>
                    <a:lnTo>
                      <a:pt x="1" y="626"/>
                    </a:lnTo>
                    <a:lnTo>
                      <a:pt x="268" y="2003"/>
                    </a:lnTo>
                    <a:lnTo>
                      <a:pt x="1346" y="1376"/>
                    </a:lnTo>
                    <a:lnTo>
                      <a:pt x="10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2889450" y="4359400"/>
                <a:ext cx="33650" cy="50100"/>
              </a:xfrm>
              <a:custGeom>
                <a:avLst/>
                <a:gdLst/>
                <a:ahLst/>
                <a:cxnLst/>
                <a:rect l="l" t="t" r="r" b="b"/>
                <a:pathLst>
                  <a:path w="1346" h="2004" extrusionOk="0">
                    <a:moveTo>
                      <a:pt x="1079" y="0"/>
                    </a:moveTo>
                    <a:lnTo>
                      <a:pt x="1" y="627"/>
                    </a:lnTo>
                    <a:lnTo>
                      <a:pt x="267" y="2003"/>
                    </a:lnTo>
                    <a:lnTo>
                      <a:pt x="1346" y="1378"/>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2909400" y="4189000"/>
                <a:ext cx="91925" cy="64300"/>
              </a:xfrm>
              <a:custGeom>
                <a:avLst/>
                <a:gdLst/>
                <a:ahLst/>
                <a:cxnLst/>
                <a:rect l="l" t="t" r="r" b="b"/>
                <a:pathLst>
                  <a:path w="3677" h="2572" extrusionOk="0">
                    <a:moveTo>
                      <a:pt x="3580" y="0"/>
                    </a:moveTo>
                    <a:lnTo>
                      <a:pt x="1" y="2075"/>
                    </a:lnTo>
                    <a:lnTo>
                      <a:pt x="97" y="2572"/>
                    </a:lnTo>
                    <a:lnTo>
                      <a:pt x="3676" y="497"/>
                    </a:lnTo>
                    <a:lnTo>
                      <a:pt x="3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2914875" y="4217175"/>
                <a:ext cx="91900" cy="64350"/>
              </a:xfrm>
              <a:custGeom>
                <a:avLst/>
                <a:gdLst/>
                <a:ahLst/>
                <a:cxnLst/>
                <a:rect l="l" t="t" r="r" b="b"/>
                <a:pathLst>
                  <a:path w="3676" h="2574" extrusionOk="0">
                    <a:moveTo>
                      <a:pt x="3578" y="1"/>
                    </a:moveTo>
                    <a:lnTo>
                      <a:pt x="1" y="2075"/>
                    </a:lnTo>
                    <a:lnTo>
                      <a:pt x="97" y="2574"/>
                    </a:lnTo>
                    <a:lnTo>
                      <a:pt x="3675" y="497"/>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2920375" y="4245350"/>
                <a:ext cx="91850" cy="64350"/>
              </a:xfrm>
              <a:custGeom>
                <a:avLst/>
                <a:gdLst/>
                <a:ahLst/>
                <a:cxnLst/>
                <a:rect l="l" t="t" r="r" b="b"/>
                <a:pathLst>
                  <a:path w="3674" h="2574" extrusionOk="0">
                    <a:moveTo>
                      <a:pt x="3577" y="1"/>
                    </a:moveTo>
                    <a:lnTo>
                      <a:pt x="0" y="2075"/>
                    </a:lnTo>
                    <a:lnTo>
                      <a:pt x="96" y="2574"/>
                    </a:lnTo>
                    <a:lnTo>
                      <a:pt x="3673"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2925800" y="4273525"/>
                <a:ext cx="91875" cy="64375"/>
              </a:xfrm>
              <a:custGeom>
                <a:avLst/>
                <a:gdLst/>
                <a:ahLst/>
                <a:cxnLst/>
                <a:rect l="l" t="t" r="r" b="b"/>
                <a:pathLst>
                  <a:path w="3675" h="2575" extrusionOk="0">
                    <a:moveTo>
                      <a:pt x="3578" y="1"/>
                    </a:moveTo>
                    <a:lnTo>
                      <a:pt x="0" y="2076"/>
                    </a:lnTo>
                    <a:lnTo>
                      <a:pt x="97" y="2574"/>
                    </a:lnTo>
                    <a:lnTo>
                      <a:pt x="3674" y="500"/>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2931275" y="4301725"/>
                <a:ext cx="91875" cy="64375"/>
              </a:xfrm>
              <a:custGeom>
                <a:avLst/>
                <a:gdLst/>
                <a:ahLst/>
                <a:cxnLst/>
                <a:rect l="l" t="t" r="r" b="b"/>
                <a:pathLst>
                  <a:path w="3675" h="2575" extrusionOk="0">
                    <a:moveTo>
                      <a:pt x="3577" y="1"/>
                    </a:moveTo>
                    <a:lnTo>
                      <a:pt x="0" y="2076"/>
                    </a:lnTo>
                    <a:lnTo>
                      <a:pt x="96" y="2574"/>
                    </a:lnTo>
                    <a:lnTo>
                      <a:pt x="3674"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2936700" y="4329900"/>
                <a:ext cx="91875" cy="64375"/>
              </a:xfrm>
              <a:custGeom>
                <a:avLst/>
                <a:gdLst/>
                <a:ahLst/>
                <a:cxnLst/>
                <a:rect l="l" t="t" r="r" b="b"/>
                <a:pathLst>
                  <a:path w="3675" h="2575" extrusionOk="0">
                    <a:moveTo>
                      <a:pt x="3579" y="1"/>
                    </a:moveTo>
                    <a:lnTo>
                      <a:pt x="0" y="2076"/>
                    </a:lnTo>
                    <a:lnTo>
                      <a:pt x="98" y="2574"/>
                    </a:lnTo>
                    <a:lnTo>
                      <a:pt x="3674" y="500"/>
                    </a:lnTo>
                    <a:lnTo>
                      <a:pt x="35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2822125" y="4128925"/>
                <a:ext cx="166025" cy="100250"/>
              </a:xfrm>
              <a:custGeom>
                <a:avLst/>
                <a:gdLst/>
                <a:ahLst/>
                <a:cxnLst/>
                <a:rect l="l" t="t" r="r" b="b"/>
                <a:pathLst>
                  <a:path w="6641" h="4010" extrusionOk="0">
                    <a:moveTo>
                      <a:pt x="6606" y="0"/>
                    </a:moveTo>
                    <a:lnTo>
                      <a:pt x="1" y="3831"/>
                    </a:lnTo>
                    <a:lnTo>
                      <a:pt x="36" y="4009"/>
                    </a:lnTo>
                    <a:lnTo>
                      <a:pt x="6641" y="179"/>
                    </a:lnTo>
                    <a:lnTo>
                      <a:pt x="6606"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1"/>
            <p:cNvGrpSpPr/>
            <p:nvPr/>
          </p:nvGrpSpPr>
          <p:grpSpPr>
            <a:xfrm>
              <a:off x="2567637" y="4061975"/>
              <a:ext cx="814325" cy="880250"/>
              <a:chOff x="2189850" y="3376175"/>
              <a:chExt cx="814325" cy="880250"/>
            </a:xfrm>
          </p:grpSpPr>
          <p:sp>
            <p:nvSpPr>
              <p:cNvPr id="1183" name="Google Shape;1183;p41"/>
              <p:cNvSpPr/>
              <p:nvPr/>
            </p:nvSpPr>
            <p:spPr>
              <a:xfrm>
                <a:off x="2189850" y="3376175"/>
                <a:ext cx="814325" cy="880250"/>
              </a:xfrm>
              <a:custGeom>
                <a:avLst/>
                <a:gdLst/>
                <a:ahLst/>
                <a:cxnLst/>
                <a:rect l="l" t="t" r="r" b="b"/>
                <a:pathLst>
                  <a:path w="32573" h="35210" extrusionOk="0">
                    <a:moveTo>
                      <a:pt x="347" y="16144"/>
                    </a:moveTo>
                    <a:lnTo>
                      <a:pt x="27947" y="209"/>
                    </a:lnTo>
                    <a:cubicBezTo>
                      <a:pt x="28309" y="0"/>
                      <a:pt x="28769" y="207"/>
                      <a:pt x="28852" y="615"/>
                    </a:cubicBezTo>
                    <a:lnTo>
                      <a:pt x="32519" y="18413"/>
                    </a:lnTo>
                    <a:cubicBezTo>
                      <a:pt x="32573" y="18671"/>
                      <a:pt x="32454" y="18934"/>
                      <a:pt x="32225" y="19066"/>
                    </a:cubicBezTo>
                    <a:lnTo>
                      <a:pt x="4624" y="35001"/>
                    </a:lnTo>
                    <a:cubicBezTo>
                      <a:pt x="4262" y="35210"/>
                      <a:pt x="3802" y="35004"/>
                      <a:pt x="3719" y="34595"/>
                    </a:cubicBezTo>
                    <a:lnTo>
                      <a:pt x="54" y="16799"/>
                    </a:lnTo>
                    <a:cubicBezTo>
                      <a:pt x="0" y="16538"/>
                      <a:pt x="120" y="16276"/>
                      <a:pt x="347" y="16144"/>
                    </a:cubicBezTo>
                    <a:close/>
                  </a:path>
                </a:pathLst>
              </a:custGeom>
              <a:gradFill>
                <a:gsLst>
                  <a:gs pos="0">
                    <a:srgbClr val="748BFF">
                      <a:alpha val="51764"/>
                    </a:srgbClr>
                  </a:gs>
                  <a:gs pos="100000">
                    <a:srgbClr val="7659FF">
                      <a:alpha val="51372"/>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2259425" y="3651850"/>
                <a:ext cx="238600" cy="334100"/>
              </a:xfrm>
              <a:custGeom>
                <a:avLst/>
                <a:gdLst/>
                <a:ahLst/>
                <a:cxnLst/>
                <a:rect l="l" t="t" r="r" b="b"/>
                <a:pathLst>
                  <a:path w="9544" h="13364" extrusionOk="0">
                    <a:moveTo>
                      <a:pt x="9461" y="1"/>
                    </a:moveTo>
                    <a:lnTo>
                      <a:pt x="6927" y="1483"/>
                    </a:lnTo>
                    <a:lnTo>
                      <a:pt x="6984" y="1840"/>
                    </a:lnTo>
                    <a:lnTo>
                      <a:pt x="9520" y="358"/>
                    </a:lnTo>
                    <a:lnTo>
                      <a:pt x="9461" y="1"/>
                    </a:lnTo>
                    <a:close/>
                    <a:moveTo>
                      <a:pt x="8482" y="1868"/>
                    </a:moveTo>
                    <a:lnTo>
                      <a:pt x="7949" y="2179"/>
                    </a:lnTo>
                    <a:lnTo>
                      <a:pt x="8003" y="2510"/>
                    </a:lnTo>
                    <a:lnTo>
                      <a:pt x="8536" y="2199"/>
                    </a:lnTo>
                    <a:lnTo>
                      <a:pt x="8482" y="1868"/>
                    </a:lnTo>
                    <a:close/>
                    <a:moveTo>
                      <a:pt x="7494" y="2940"/>
                    </a:moveTo>
                    <a:lnTo>
                      <a:pt x="7098" y="3171"/>
                    </a:lnTo>
                    <a:lnTo>
                      <a:pt x="7151" y="3502"/>
                    </a:lnTo>
                    <a:lnTo>
                      <a:pt x="7548" y="3271"/>
                    </a:lnTo>
                    <a:lnTo>
                      <a:pt x="7494" y="2940"/>
                    </a:lnTo>
                    <a:close/>
                    <a:moveTo>
                      <a:pt x="7779" y="2281"/>
                    </a:moveTo>
                    <a:lnTo>
                      <a:pt x="6058" y="3288"/>
                    </a:lnTo>
                    <a:lnTo>
                      <a:pt x="6111" y="3618"/>
                    </a:lnTo>
                    <a:lnTo>
                      <a:pt x="7833" y="2611"/>
                    </a:lnTo>
                    <a:lnTo>
                      <a:pt x="7779" y="2281"/>
                    </a:lnTo>
                    <a:close/>
                    <a:moveTo>
                      <a:pt x="6982" y="3240"/>
                    </a:moveTo>
                    <a:lnTo>
                      <a:pt x="6600" y="3463"/>
                    </a:lnTo>
                    <a:lnTo>
                      <a:pt x="6653" y="3794"/>
                    </a:lnTo>
                    <a:lnTo>
                      <a:pt x="7036" y="3570"/>
                    </a:lnTo>
                    <a:lnTo>
                      <a:pt x="6982" y="3240"/>
                    </a:lnTo>
                    <a:close/>
                    <a:moveTo>
                      <a:pt x="5999" y="2026"/>
                    </a:moveTo>
                    <a:lnTo>
                      <a:pt x="3464" y="3508"/>
                    </a:lnTo>
                    <a:lnTo>
                      <a:pt x="3522" y="3866"/>
                    </a:lnTo>
                    <a:lnTo>
                      <a:pt x="6055" y="2384"/>
                    </a:lnTo>
                    <a:lnTo>
                      <a:pt x="5999" y="2026"/>
                    </a:lnTo>
                    <a:close/>
                    <a:moveTo>
                      <a:pt x="5814" y="3427"/>
                    </a:moveTo>
                    <a:lnTo>
                      <a:pt x="5545" y="3586"/>
                    </a:lnTo>
                    <a:lnTo>
                      <a:pt x="5599" y="3916"/>
                    </a:lnTo>
                    <a:lnTo>
                      <a:pt x="5868" y="3759"/>
                    </a:lnTo>
                    <a:lnTo>
                      <a:pt x="5814" y="3427"/>
                    </a:lnTo>
                    <a:close/>
                    <a:moveTo>
                      <a:pt x="9490" y="2760"/>
                    </a:moveTo>
                    <a:lnTo>
                      <a:pt x="7865" y="3711"/>
                    </a:lnTo>
                    <a:lnTo>
                      <a:pt x="7918" y="4041"/>
                    </a:lnTo>
                    <a:lnTo>
                      <a:pt x="9544" y="3091"/>
                    </a:lnTo>
                    <a:lnTo>
                      <a:pt x="9490" y="2760"/>
                    </a:lnTo>
                    <a:close/>
                    <a:moveTo>
                      <a:pt x="6513" y="3514"/>
                    </a:moveTo>
                    <a:lnTo>
                      <a:pt x="6130" y="3737"/>
                    </a:lnTo>
                    <a:lnTo>
                      <a:pt x="6184" y="4068"/>
                    </a:lnTo>
                    <a:lnTo>
                      <a:pt x="6566" y="3844"/>
                    </a:lnTo>
                    <a:lnTo>
                      <a:pt x="6513" y="3514"/>
                    </a:lnTo>
                    <a:close/>
                    <a:moveTo>
                      <a:pt x="8154" y="3046"/>
                    </a:moveTo>
                    <a:lnTo>
                      <a:pt x="6899" y="3780"/>
                    </a:lnTo>
                    <a:lnTo>
                      <a:pt x="6952" y="4111"/>
                    </a:lnTo>
                    <a:lnTo>
                      <a:pt x="8208" y="3377"/>
                    </a:lnTo>
                    <a:lnTo>
                      <a:pt x="8154" y="3046"/>
                    </a:lnTo>
                    <a:close/>
                    <a:moveTo>
                      <a:pt x="9322" y="3351"/>
                    </a:moveTo>
                    <a:lnTo>
                      <a:pt x="8300" y="3949"/>
                    </a:lnTo>
                    <a:lnTo>
                      <a:pt x="8353" y="4279"/>
                    </a:lnTo>
                    <a:lnTo>
                      <a:pt x="9374" y="3682"/>
                    </a:lnTo>
                    <a:lnTo>
                      <a:pt x="9322" y="3351"/>
                    </a:lnTo>
                    <a:close/>
                    <a:moveTo>
                      <a:pt x="5887" y="3879"/>
                    </a:moveTo>
                    <a:lnTo>
                      <a:pt x="5618" y="4036"/>
                    </a:lnTo>
                    <a:lnTo>
                      <a:pt x="5672" y="4367"/>
                    </a:lnTo>
                    <a:lnTo>
                      <a:pt x="5941" y="4211"/>
                    </a:lnTo>
                    <a:lnTo>
                      <a:pt x="5887" y="3879"/>
                    </a:lnTo>
                    <a:close/>
                    <a:moveTo>
                      <a:pt x="6768" y="3857"/>
                    </a:moveTo>
                    <a:lnTo>
                      <a:pt x="6203" y="4189"/>
                    </a:lnTo>
                    <a:lnTo>
                      <a:pt x="6256" y="4519"/>
                    </a:lnTo>
                    <a:lnTo>
                      <a:pt x="6821" y="4189"/>
                    </a:lnTo>
                    <a:lnTo>
                      <a:pt x="6768" y="3857"/>
                    </a:lnTo>
                    <a:close/>
                    <a:moveTo>
                      <a:pt x="8882" y="4102"/>
                    </a:moveTo>
                    <a:lnTo>
                      <a:pt x="8509" y="4320"/>
                    </a:lnTo>
                    <a:lnTo>
                      <a:pt x="8563" y="4650"/>
                    </a:lnTo>
                    <a:lnTo>
                      <a:pt x="8936" y="4433"/>
                    </a:lnTo>
                    <a:lnTo>
                      <a:pt x="8882" y="4102"/>
                    </a:lnTo>
                    <a:close/>
                    <a:moveTo>
                      <a:pt x="8067" y="4084"/>
                    </a:moveTo>
                    <a:lnTo>
                      <a:pt x="7608" y="4352"/>
                    </a:lnTo>
                    <a:lnTo>
                      <a:pt x="7661" y="4683"/>
                    </a:lnTo>
                    <a:lnTo>
                      <a:pt x="8121" y="4415"/>
                    </a:lnTo>
                    <a:lnTo>
                      <a:pt x="8067" y="4084"/>
                    </a:lnTo>
                    <a:close/>
                    <a:moveTo>
                      <a:pt x="5959" y="4330"/>
                    </a:moveTo>
                    <a:lnTo>
                      <a:pt x="5689" y="4488"/>
                    </a:lnTo>
                    <a:lnTo>
                      <a:pt x="5743" y="4819"/>
                    </a:lnTo>
                    <a:lnTo>
                      <a:pt x="6012" y="4660"/>
                    </a:lnTo>
                    <a:lnTo>
                      <a:pt x="5959" y="4330"/>
                    </a:lnTo>
                    <a:close/>
                    <a:moveTo>
                      <a:pt x="7639" y="3842"/>
                    </a:moveTo>
                    <a:lnTo>
                      <a:pt x="6274" y="4640"/>
                    </a:lnTo>
                    <a:lnTo>
                      <a:pt x="6328" y="4970"/>
                    </a:lnTo>
                    <a:lnTo>
                      <a:pt x="7692" y="4173"/>
                    </a:lnTo>
                    <a:lnTo>
                      <a:pt x="7639" y="3842"/>
                    </a:lnTo>
                    <a:close/>
                    <a:moveTo>
                      <a:pt x="6031" y="4781"/>
                    </a:moveTo>
                    <a:lnTo>
                      <a:pt x="5762" y="4939"/>
                    </a:lnTo>
                    <a:lnTo>
                      <a:pt x="5816" y="5269"/>
                    </a:lnTo>
                    <a:lnTo>
                      <a:pt x="6085" y="5112"/>
                    </a:lnTo>
                    <a:lnTo>
                      <a:pt x="6031" y="4781"/>
                    </a:lnTo>
                    <a:close/>
                    <a:moveTo>
                      <a:pt x="7478" y="4429"/>
                    </a:moveTo>
                    <a:lnTo>
                      <a:pt x="6347" y="5091"/>
                    </a:lnTo>
                    <a:lnTo>
                      <a:pt x="6401" y="5422"/>
                    </a:lnTo>
                    <a:lnTo>
                      <a:pt x="7531" y="4761"/>
                    </a:lnTo>
                    <a:lnTo>
                      <a:pt x="7478" y="4429"/>
                    </a:lnTo>
                    <a:close/>
                    <a:moveTo>
                      <a:pt x="8238" y="4479"/>
                    </a:moveTo>
                    <a:lnTo>
                      <a:pt x="7118" y="5135"/>
                    </a:lnTo>
                    <a:lnTo>
                      <a:pt x="7171" y="5465"/>
                    </a:lnTo>
                    <a:lnTo>
                      <a:pt x="8291" y="4809"/>
                    </a:lnTo>
                    <a:lnTo>
                      <a:pt x="8238" y="4479"/>
                    </a:lnTo>
                    <a:close/>
                    <a:moveTo>
                      <a:pt x="6105" y="5232"/>
                    </a:moveTo>
                    <a:lnTo>
                      <a:pt x="5835" y="5391"/>
                    </a:lnTo>
                    <a:lnTo>
                      <a:pt x="5888" y="5721"/>
                    </a:lnTo>
                    <a:lnTo>
                      <a:pt x="6159" y="5564"/>
                    </a:lnTo>
                    <a:lnTo>
                      <a:pt x="6105" y="5232"/>
                    </a:lnTo>
                    <a:close/>
                    <a:moveTo>
                      <a:pt x="7857" y="5197"/>
                    </a:moveTo>
                    <a:lnTo>
                      <a:pt x="7460" y="5428"/>
                    </a:lnTo>
                    <a:lnTo>
                      <a:pt x="7513" y="5758"/>
                    </a:lnTo>
                    <a:lnTo>
                      <a:pt x="7910" y="5528"/>
                    </a:lnTo>
                    <a:lnTo>
                      <a:pt x="7857" y="5197"/>
                    </a:lnTo>
                    <a:close/>
                    <a:moveTo>
                      <a:pt x="7005" y="5201"/>
                    </a:moveTo>
                    <a:lnTo>
                      <a:pt x="6421" y="5542"/>
                    </a:lnTo>
                    <a:lnTo>
                      <a:pt x="6475" y="5873"/>
                    </a:lnTo>
                    <a:lnTo>
                      <a:pt x="7058" y="5531"/>
                    </a:lnTo>
                    <a:lnTo>
                      <a:pt x="7005" y="5201"/>
                    </a:lnTo>
                    <a:close/>
                    <a:moveTo>
                      <a:pt x="2535" y="4051"/>
                    </a:moveTo>
                    <a:lnTo>
                      <a:pt x="1" y="5531"/>
                    </a:lnTo>
                    <a:lnTo>
                      <a:pt x="57" y="5889"/>
                    </a:lnTo>
                    <a:lnTo>
                      <a:pt x="2593" y="4408"/>
                    </a:lnTo>
                    <a:lnTo>
                      <a:pt x="2535" y="4051"/>
                    </a:lnTo>
                    <a:close/>
                    <a:moveTo>
                      <a:pt x="6177" y="5684"/>
                    </a:moveTo>
                    <a:lnTo>
                      <a:pt x="5906" y="5841"/>
                    </a:lnTo>
                    <a:lnTo>
                      <a:pt x="5960" y="6172"/>
                    </a:lnTo>
                    <a:lnTo>
                      <a:pt x="6230" y="6014"/>
                    </a:lnTo>
                    <a:lnTo>
                      <a:pt x="6177" y="5684"/>
                    </a:lnTo>
                    <a:close/>
                    <a:moveTo>
                      <a:pt x="3291" y="4904"/>
                    </a:moveTo>
                    <a:lnTo>
                      <a:pt x="1554" y="5919"/>
                    </a:lnTo>
                    <a:lnTo>
                      <a:pt x="1608" y="6250"/>
                    </a:lnTo>
                    <a:lnTo>
                      <a:pt x="3345" y="5234"/>
                    </a:lnTo>
                    <a:lnTo>
                      <a:pt x="3291" y="4904"/>
                    </a:lnTo>
                    <a:close/>
                    <a:moveTo>
                      <a:pt x="7191" y="5585"/>
                    </a:moveTo>
                    <a:lnTo>
                      <a:pt x="6492" y="5994"/>
                    </a:lnTo>
                    <a:lnTo>
                      <a:pt x="6546" y="6324"/>
                    </a:lnTo>
                    <a:lnTo>
                      <a:pt x="7244" y="5916"/>
                    </a:lnTo>
                    <a:lnTo>
                      <a:pt x="7191" y="5585"/>
                    </a:lnTo>
                    <a:close/>
                    <a:moveTo>
                      <a:pt x="6249" y="6135"/>
                    </a:moveTo>
                    <a:lnTo>
                      <a:pt x="5980" y="6293"/>
                    </a:lnTo>
                    <a:lnTo>
                      <a:pt x="6034" y="6624"/>
                    </a:lnTo>
                    <a:lnTo>
                      <a:pt x="6303" y="6465"/>
                    </a:lnTo>
                    <a:lnTo>
                      <a:pt x="6249" y="6135"/>
                    </a:lnTo>
                    <a:close/>
                    <a:moveTo>
                      <a:pt x="2956" y="5591"/>
                    </a:moveTo>
                    <a:lnTo>
                      <a:pt x="1741" y="6302"/>
                    </a:lnTo>
                    <a:lnTo>
                      <a:pt x="1795" y="6632"/>
                    </a:lnTo>
                    <a:lnTo>
                      <a:pt x="3010" y="5922"/>
                    </a:lnTo>
                    <a:lnTo>
                      <a:pt x="2956" y="5591"/>
                    </a:lnTo>
                    <a:close/>
                    <a:moveTo>
                      <a:pt x="1286" y="6076"/>
                    </a:moveTo>
                    <a:lnTo>
                      <a:pt x="702" y="6417"/>
                    </a:lnTo>
                    <a:lnTo>
                      <a:pt x="756" y="6747"/>
                    </a:lnTo>
                    <a:lnTo>
                      <a:pt x="1340" y="6406"/>
                    </a:lnTo>
                    <a:lnTo>
                      <a:pt x="1286" y="6076"/>
                    </a:lnTo>
                    <a:close/>
                    <a:moveTo>
                      <a:pt x="1626" y="6370"/>
                    </a:moveTo>
                    <a:lnTo>
                      <a:pt x="1242" y="6593"/>
                    </a:lnTo>
                    <a:lnTo>
                      <a:pt x="1296" y="6924"/>
                    </a:lnTo>
                    <a:lnTo>
                      <a:pt x="1679" y="6701"/>
                    </a:lnTo>
                    <a:lnTo>
                      <a:pt x="1626" y="6370"/>
                    </a:lnTo>
                    <a:close/>
                    <a:moveTo>
                      <a:pt x="459" y="6560"/>
                    </a:moveTo>
                    <a:lnTo>
                      <a:pt x="190" y="6717"/>
                    </a:lnTo>
                    <a:lnTo>
                      <a:pt x="244" y="7048"/>
                    </a:lnTo>
                    <a:lnTo>
                      <a:pt x="513" y="6890"/>
                    </a:lnTo>
                    <a:lnTo>
                      <a:pt x="459" y="6560"/>
                    </a:lnTo>
                    <a:close/>
                    <a:moveTo>
                      <a:pt x="4707" y="6543"/>
                    </a:moveTo>
                    <a:lnTo>
                      <a:pt x="4334" y="6761"/>
                    </a:lnTo>
                    <a:lnTo>
                      <a:pt x="4387" y="7091"/>
                    </a:lnTo>
                    <a:lnTo>
                      <a:pt x="4760" y="6874"/>
                    </a:lnTo>
                    <a:lnTo>
                      <a:pt x="4707" y="6543"/>
                    </a:lnTo>
                    <a:close/>
                    <a:moveTo>
                      <a:pt x="1156" y="6644"/>
                    </a:moveTo>
                    <a:lnTo>
                      <a:pt x="774" y="6867"/>
                    </a:lnTo>
                    <a:lnTo>
                      <a:pt x="827" y="7198"/>
                    </a:lnTo>
                    <a:lnTo>
                      <a:pt x="1210" y="6974"/>
                    </a:lnTo>
                    <a:lnTo>
                      <a:pt x="1156" y="6644"/>
                    </a:lnTo>
                    <a:close/>
                    <a:moveTo>
                      <a:pt x="3967" y="6483"/>
                    </a:moveTo>
                    <a:lnTo>
                      <a:pt x="2944" y="7080"/>
                    </a:lnTo>
                    <a:lnTo>
                      <a:pt x="2998" y="7411"/>
                    </a:lnTo>
                    <a:lnTo>
                      <a:pt x="4020" y="6815"/>
                    </a:lnTo>
                    <a:lnTo>
                      <a:pt x="3967" y="6483"/>
                    </a:lnTo>
                    <a:close/>
                    <a:moveTo>
                      <a:pt x="532" y="7011"/>
                    </a:moveTo>
                    <a:lnTo>
                      <a:pt x="263" y="7168"/>
                    </a:lnTo>
                    <a:lnTo>
                      <a:pt x="316" y="7500"/>
                    </a:lnTo>
                    <a:lnTo>
                      <a:pt x="585" y="7341"/>
                    </a:lnTo>
                    <a:lnTo>
                      <a:pt x="532" y="7011"/>
                    </a:lnTo>
                    <a:close/>
                    <a:moveTo>
                      <a:pt x="1977" y="6660"/>
                    </a:moveTo>
                    <a:lnTo>
                      <a:pt x="846" y="7321"/>
                    </a:lnTo>
                    <a:lnTo>
                      <a:pt x="900" y="7651"/>
                    </a:lnTo>
                    <a:lnTo>
                      <a:pt x="2031" y="6990"/>
                    </a:lnTo>
                    <a:lnTo>
                      <a:pt x="1977" y="6660"/>
                    </a:lnTo>
                    <a:close/>
                    <a:moveTo>
                      <a:pt x="2712" y="7215"/>
                    </a:moveTo>
                    <a:lnTo>
                      <a:pt x="2253" y="7483"/>
                    </a:lnTo>
                    <a:lnTo>
                      <a:pt x="2307" y="7813"/>
                    </a:lnTo>
                    <a:lnTo>
                      <a:pt x="2766" y="7545"/>
                    </a:lnTo>
                    <a:lnTo>
                      <a:pt x="2712" y="7215"/>
                    </a:lnTo>
                    <a:close/>
                    <a:moveTo>
                      <a:pt x="603" y="7461"/>
                    </a:moveTo>
                    <a:lnTo>
                      <a:pt x="334" y="7619"/>
                    </a:lnTo>
                    <a:lnTo>
                      <a:pt x="388" y="7949"/>
                    </a:lnTo>
                    <a:lnTo>
                      <a:pt x="657" y="7791"/>
                    </a:lnTo>
                    <a:lnTo>
                      <a:pt x="603" y="7461"/>
                    </a:lnTo>
                    <a:close/>
                    <a:moveTo>
                      <a:pt x="4205" y="6836"/>
                    </a:moveTo>
                    <a:lnTo>
                      <a:pt x="2712" y="7708"/>
                    </a:lnTo>
                    <a:lnTo>
                      <a:pt x="2766" y="8038"/>
                    </a:lnTo>
                    <a:lnTo>
                      <a:pt x="4259" y="7167"/>
                    </a:lnTo>
                    <a:lnTo>
                      <a:pt x="4205" y="6836"/>
                    </a:lnTo>
                    <a:close/>
                    <a:moveTo>
                      <a:pt x="1268" y="7566"/>
                    </a:moveTo>
                    <a:lnTo>
                      <a:pt x="919" y="7770"/>
                    </a:lnTo>
                    <a:lnTo>
                      <a:pt x="973" y="8101"/>
                    </a:lnTo>
                    <a:lnTo>
                      <a:pt x="1322" y="7896"/>
                    </a:lnTo>
                    <a:lnTo>
                      <a:pt x="1268" y="7566"/>
                    </a:lnTo>
                    <a:close/>
                    <a:moveTo>
                      <a:pt x="676" y="7912"/>
                    </a:moveTo>
                    <a:lnTo>
                      <a:pt x="407" y="8069"/>
                    </a:lnTo>
                    <a:lnTo>
                      <a:pt x="460" y="8400"/>
                    </a:lnTo>
                    <a:lnTo>
                      <a:pt x="730" y="8242"/>
                    </a:lnTo>
                    <a:lnTo>
                      <a:pt x="676" y="7912"/>
                    </a:lnTo>
                    <a:close/>
                    <a:moveTo>
                      <a:pt x="2121" y="7560"/>
                    </a:moveTo>
                    <a:lnTo>
                      <a:pt x="991" y="8222"/>
                    </a:lnTo>
                    <a:lnTo>
                      <a:pt x="1044" y="8552"/>
                    </a:lnTo>
                    <a:lnTo>
                      <a:pt x="2175" y="7890"/>
                    </a:lnTo>
                    <a:lnTo>
                      <a:pt x="2121" y="7560"/>
                    </a:lnTo>
                    <a:close/>
                    <a:moveTo>
                      <a:pt x="750" y="8363"/>
                    </a:moveTo>
                    <a:lnTo>
                      <a:pt x="479" y="8519"/>
                    </a:lnTo>
                    <a:lnTo>
                      <a:pt x="533" y="8849"/>
                    </a:lnTo>
                    <a:lnTo>
                      <a:pt x="804" y="8692"/>
                    </a:lnTo>
                    <a:lnTo>
                      <a:pt x="750" y="8363"/>
                    </a:lnTo>
                    <a:close/>
                    <a:moveTo>
                      <a:pt x="5356" y="6657"/>
                    </a:moveTo>
                    <a:lnTo>
                      <a:pt x="2105" y="8558"/>
                    </a:lnTo>
                    <a:lnTo>
                      <a:pt x="2158" y="8889"/>
                    </a:lnTo>
                    <a:lnTo>
                      <a:pt x="5409" y="6988"/>
                    </a:lnTo>
                    <a:lnTo>
                      <a:pt x="5356" y="6657"/>
                    </a:lnTo>
                    <a:close/>
                    <a:moveTo>
                      <a:pt x="4069" y="8399"/>
                    </a:moveTo>
                    <a:lnTo>
                      <a:pt x="3663" y="8637"/>
                    </a:lnTo>
                    <a:lnTo>
                      <a:pt x="3715" y="8967"/>
                    </a:lnTo>
                    <a:lnTo>
                      <a:pt x="4123" y="8729"/>
                    </a:lnTo>
                    <a:lnTo>
                      <a:pt x="4069" y="8399"/>
                    </a:lnTo>
                    <a:close/>
                    <a:moveTo>
                      <a:pt x="2556" y="7801"/>
                    </a:moveTo>
                    <a:lnTo>
                      <a:pt x="1066" y="8672"/>
                    </a:lnTo>
                    <a:lnTo>
                      <a:pt x="1119" y="9003"/>
                    </a:lnTo>
                    <a:lnTo>
                      <a:pt x="2610" y="8132"/>
                    </a:lnTo>
                    <a:lnTo>
                      <a:pt x="2556" y="7801"/>
                    </a:lnTo>
                    <a:close/>
                    <a:moveTo>
                      <a:pt x="3509" y="8727"/>
                    </a:moveTo>
                    <a:lnTo>
                      <a:pt x="3103" y="8965"/>
                    </a:lnTo>
                    <a:lnTo>
                      <a:pt x="3157" y="9295"/>
                    </a:lnTo>
                    <a:lnTo>
                      <a:pt x="3563" y="9057"/>
                    </a:lnTo>
                    <a:lnTo>
                      <a:pt x="3509" y="8727"/>
                    </a:lnTo>
                    <a:close/>
                    <a:moveTo>
                      <a:pt x="821" y="8814"/>
                    </a:moveTo>
                    <a:lnTo>
                      <a:pt x="551" y="8972"/>
                    </a:lnTo>
                    <a:lnTo>
                      <a:pt x="605" y="9302"/>
                    </a:lnTo>
                    <a:lnTo>
                      <a:pt x="875" y="9145"/>
                    </a:lnTo>
                    <a:lnTo>
                      <a:pt x="821" y="8814"/>
                    </a:lnTo>
                    <a:close/>
                    <a:moveTo>
                      <a:pt x="1835" y="8716"/>
                    </a:moveTo>
                    <a:lnTo>
                      <a:pt x="1137" y="9123"/>
                    </a:lnTo>
                    <a:lnTo>
                      <a:pt x="1191" y="9455"/>
                    </a:lnTo>
                    <a:lnTo>
                      <a:pt x="1889" y="9046"/>
                    </a:lnTo>
                    <a:lnTo>
                      <a:pt x="1835" y="8716"/>
                    </a:lnTo>
                    <a:close/>
                    <a:moveTo>
                      <a:pt x="894" y="9265"/>
                    </a:moveTo>
                    <a:lnTo>
                      <a:pt x="625" y="9424"/>
                    </a:lnTo>
                    <a:lnTo>
                      <a:pt x="678" y="9754"/>
                    </a:lnTo>
                    <a:lnTo>
                      <a:pt x="948" y="9596"/>
                    </a:lnTo>
                    <a:lnTo>
                      <a:pt x="894" y="9265"/>
                    </a:lnTo>
                    <a:close/>
                    <a:moveTo>
                      <a:pt x="5269" y="8685"/>
                    </a:moveTo>
                    <a:lnTo>
                      <a:pt x="3450" y="9748"/>
                    </a:lnTo>
                    <a:lnTo>
                      <a:pt x="3503" y="10079"/>
                    </a:lnTo>
                    <a:lnTo>
                      <a:pt x="5322" y="9015"/>
                    </a:lnTo>
                    <a:lnTo>
                      <a:pt x="5269" y="8685"/>
                    </a:lnTo>
                    <a:close/>
                    <a:moveTo>
                      <a:pt x="4743" y="8498"/>
                    </a:moveTo>
                    <a:lnTo>
                      <a:pt x="2323" y="9913"/>
                    </a:lnTo>
                    <a:lnTo>
                      <a:pt x="2376" y="10243"/>
                    </a:lnTo>
                    <a:lnTo>
                      <a:pt x="4797" y="8829"/>
                    </a:lnTo>
                    <a:lnTo>
                      <a:pt x="4743" y="8498"/>
                    </a:lnTo>
                    <a:close/>
                    <a:moveTo>
                      <a:pt x="2931" y="9064"/>
                    </a:moveTo>
                    <a:lnTo>
                      <a:pt x="1281" y="10029"/>
                    </a:lnTo>
                    <a:lnTo>
                      <a:pt x="1335" y="10360"/>
                    </a:lnTo>
                    <a:lnTo>
                      <a:pt x="2985" y="9395"/>
                    </a:lnTo>
                    <a:lnTo>
                      <a:pt x="2931" y="9064"/>
                    </a:lnTo>
                    <a:close/>
                    <a:moveTo>
                      <a:pt x="2206" y="9981"/>
                    </a:moveTo>
                    <a:lnTo>
                      <a:pt x="1823" y="10205"/>
                    </a:lnTo>
                    <a:lnTo>
                      <a:pt x="1877" y="10535"/>
                    </a:lnTo>
                    <a:lnTo>
                      <a:pt x="2259" y="10312"/>
                    </a:lnTo>
                    <a:lnTo>
                      <a:pt x="2206" y="9981"/>
                    </a:lnTo>
                    <a:close/>
                    <a:moveTo>
                      <a:pt x="1039" y="10169"/>
                    </a:moveTo>
                    <a:lnTo>
                      <a:pt x="770" y="10327"/>
                    </a:lnTo>
                    <a:lnTo>
                      <a:pt x="824" y="10658"/>
                    </a:lnTo>
                    <a:lnTo>
                      <a:pt x="1093" y="10499"/>
                    </a:lnTo>
                    <a:lnTo>
                      <a:pt x="1039" y="10169"/>
                    </a:lnTo>
                    <a:close/>
                    <a:moveTo>
                      <a:pt x="1736" y="10255"/>
                    </a:moveTo>
                    <a:lnTo>
                      <a:pt x="1354" y="10479"/>
                    </a:lnTo>
                    <a:lnTo>
                      <a:pt x="1408" y="10809"/>
                    </a:lnTo>
                    <a:lnTo>
                      <a:pt x="1790" y="10586"/>
                    </a:lnTo>
                    <a:lnTo>
                      <a:pt x="1736" y="10255"/>
                    </a:lnTo>
                    <a:close/>
                    <a:moveTo>
                      <a:pt x="4771" y="9469"/>
                    </a:moveTo>
                    <a:lnTo>
                      <a:pt x="2545" y="10770"/>
                    </a:lnTo>
                    <a:lnTo>
                      <a:pt x="2599" y="11100"/>
                    </a:lnTo>
                    <a:lnTo>
                      <a:pt x="4824" y="9800"/>
                    </a:lnTo>
                    <a:lnTo>
                      <a:pt x="4771" y="9469"/>
                    </a:lnTo>
                    <a:close/>
                    <a:moveTo>
                      <a:pt x="1111" y="10621"/>
                    </a:moveTo>
                    <a:lnTo>
                      <a:pt x="842" y="10778"/>
                    </a:lnTo>
                    <a:lnTo>
                      <a:pt x="895" y="11109"/>
                    </a:lnTo>
                    <a:lnTo>
                      <a:pt x="1165" y="10951"/>
                    </a:lnTo>
                    <a:lnTo>
                      <a:pt x="1111" y="10621"/>
                    </a:lnTo>
                    <a:close/>
                    <a:moveTo>
                      <a:pt x="3247" y="9867"/>
                    </a:moveTo>
                    <a:lnTo>
                      <a:pt x="1427" y="10932"/>
                    </a:lnTo>
                    <a:lnTo>
                      <a:pt x="1480" y="11262"/>
                    </a:lnTo>
                    <a:lnTo>
                      <a:pt x="3301" y="10199"/>
                    </a:lnTo>
                    <a:lnTo>
                      <a:pt x="3247" y="9867"/>
                    </a:lnTo>
                    <a:close/>
                    <a:moveTo>
                      <a:pt x="3159" y="10905"/>
                    </a:moveTo>
                    <a:lnTo>
                      <a:pt x="2860" y="11080"/>
                    </a:lnTo>
                    <a:lnTo>
                      <a:pt x="2913" y="11410"/>
                    </a:lnTo>
                    <a:lnTo>
                      <a:pt x="3211" y="11236"/>
                    </a:lnTo>
                    <a:lnTo>
                      <a:pt x="3159" y="10905"/>
                    </a:lnTo>
                    <a:close/>
                    <a:moveTo>
                      <a:pt x="1185" y="11071"/>
                    </a:moveTo>
                    <a:lnTo>
                      <a:pt x="914" y="11230"/>
                    </a:lnTo>
                    <a:lnTo>
                      <a:pt x="968" y="11560"/>
                    </a:lnTo>
                    <a:lnTo>
                      <a:pt x="1238" y="11403"/>
                    </a:lnTo>
                    <a:lnTo>
                      <a:pt x="1185" y="11071"/>
                    </a:lnTo>
                    <a:close/>
                    <a:moveTo>
                      <a:pt x="3915" y="10956"/>
                    </a:moveTo>
                    <a:lnTo>
                      <a:pt x="3294" y="11319"/>
                    </a:lnTo>
                    <a:lnTo>
                      <a:pt x="3347" y="11649"/>
                    </a:lnTo>
                    <a:lnTo>
                      <a:pt x="3969" y="11286"/>
                    </a:lnTo>
                    <a:lnTo>
                      <a:pt x="3915" y="10956"/>
                    </a:lnTo>
                    <a:close/>
                    <a:moveTo>
                      <a:pt x="2389" y="10860"/>
                    </a:moveTo>
                    <a:lnTo>
                      <a:pt x="1498" y="11380"/>
                    </a:lnTo>
                    <a:lnTo>
                      <a:pt x="1552" y="11711"/>
                    </a:lnTo>
                    <a:lnTo>
                      <a:pt x="2443" y="11189"/>
                    </a:lnTo>
                    <a:lnTo>
                      <a:pt x="2389" y="10860"/>
                    </a:lnTo>
                    <a:close/>
                    <a:moveTo>
                      <a:pt x="2693" y="11177"/>
                    </a:moveTo>
                    <a:lnTo>
                      <a:pt x="2233" y="11445"/>
                    </a:lnTo>
                    <a:lnTo>
                      <a:pt x="2287" y="11777"/>
                    </a:lnTo>
                    <a:lnTo>
                      <a:pt x="2747" y="11509"/>
                    </a:lnTo>
                    <a:lnTo>
                      <a:pt x="2693" y="11177"/>
                    </a:lnTo>
                    <a:close/>
                    <a:moveTo>
                      <a:pt x="3081" y="11442"/>
                    </a:moveTo>
                    <a:lnTo>
                      <a:pt x="2707" y="11661"/>
                    </a:lnTo>
                    <a:lnTo>
                      <a:pt x="2761" y="11992"/>
                    </a:lnTo>
                    <a:lnTo>
                      <a:pt x="3135" y="11773"/>
                    </a:lnTo>
                    <a:lnTo>
                      <a:pt x="3081" y="11442"/>
                    </a:lnTo>
                    <a:close/>
                    <a:moveTo>
                      <a:pt x="1256" y="11523"/>
                    </a:moveTo>
                    <a:lnTo>
                      <a:pt x="986" y="11681"/>
                    </a:lnTo>
                    <a:lnTo>
                      <a:pt x="1039" y="12011"/>
                    </a:lnTo>
                    <a:lnTo>
                      <a:pt x="1310" y="11854"/>
                    </a:lnTo>
                    <a:lnTo>
                      <a:pt x="1256" y="11523"/>
                    </a:lnTo>
                    <a:close/>
                    <a:moveTo>
                      <a:pt x="2040" y="11559"/>
                    </a:moveTo>
                    <a:lnTo>
                      <a:pt x="1572" y="11833"/>
                    </a:lnTo>
                    <a:lnTo>
                      <a:pt x="1626" y="12164"/>
                    </a:lnTo>
                    <a:lnTo>
                      <a:pt x="2094" y="11890"/>
                    </a:lnTo>
                    <a:lnTo>
                      <a:pt x="2040" y="11559"/>
                    </a:lnTo>
                    <a:close/>
                    <a:moveTo>
                      <a:pt x="1329" y="11974"/>
                    </a:moveTo>
                    <a:lnTo>
                      <a:pt x="1060" y="12132"/>
                    </a:lnTo>
                    <a:lnTo>
                      <a:pt x="1113" y="12463"/>
                    </a:lnTo>
                    <a:lnTo>
                      <a:pt x="1383" y="12304"/>
                    </a:lnTo>
                    <a:lnTo>
                      <a:pt x="1329" y="11974"/>
                    </a:lnTo>
                    <a:close/>
                    <a:moveTo>
                      <a:pt x="3366" y="11771"/>
                    </a:moveTo>
                    <a:lnTo>
                      <a:pt x="2684" y="12170"/>
                    </a:lnTo>
                    <a:lnTo>
                      <a:pt x="2737" y="12500"/>
                    </a:lnTo>
                    <a:lnTo>
                      <a:pt x="3420" y="12101"/>
                    </a:lnTo>
                    <a:lnTo>
                      <a:pt x="3366" y="11771"/>
                    </a:lnTo>
                    <a:close/>
                    <a:moveTo>
                      <a:pt x="2496" y="11786"/>
                    </a:moveTo>
                    <a:lnTo>
                      <a:pt x="1645" y="12284"/>
                    </a:lnTo>
                    <a:lnTo>
                      <a:pt x="1698" y="12614"/>
                    </a:lnTo>
                    <a:lnTo>
                      <a:pt x="2550" y="12117"/>
                    </a:lnTo>
                    <a:lnTo>
                      <a:pt x="2496" y="11786"/>
                    </a:lnTo>
                    <a:close/>
                    <a:moveTo>
                      <a:pt x="1402" y="12425"/>
                    </a:moveTo>
                    <a:lnTo>
                      <a:pt x="1132" y="12583"/>
                    </a:lnTo>
                    <a:lnTo>
                      <a:pt x="1186" y="12914"/>
                    </a:lnTo>
                    <a:lnTo>
                      <a:pt x="1455" y="12756"/>
                    </a:lnTo>
                    <a:lnTo>
                      <a:pt x="1402" y="12425"/>
                    </a:lnTo>
                    <a:close/>
                    <a:moveTo>
                      <a:pt x="2414" y="12327"/>
                    </a:moveTo>
                    <a:lnTo>
                      <a:pt x="1716" y="12736"/>
                    </a:lnTo>
                    <a:lnTo>
                      <a:pt x="1770" y="13066"/>
                    </a:lnTo>
                    <a:lnTo>
                      <a:pt x="2468" y="12658"/>
                    </a:lnTo>
                    <a:lnTo>
                      <a:pt x="2414" y="12327"/>
                    </a:lnTo>
                    <a:close/>
                    <a:moveTo>
                      <a:pt x="1474" y="12875"/>
                    </a:moveTo>
                    <a:lnTo>
                      <a:pt x="1205" y="13034"/>
                    </a:lnTo>
                    <a:lnTo>
                      <a:pt x="1259" y="13364"/>
                    </a:lnTo>
                    <a:lnTo>
                      <a:pt x="1528" y="13206"/>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2300875" y="3863850"/>
                <a:ext cx="238600" cy="334150"/>
              </a:xfrm>
              <a:custGeom>
                <a:avLst/>
                <a:gdLst/>
                <a:ahLst/>
                <a:cxnLst/>
                <a:rect l="l" t="t" r="r" b="b"/>
                <a:pathLst>
                  <a:path w="9544" h="13366" extrusionOk="0">
                    <a:moveTo>
                      <a:pt x="9463" y="0"/>
                    </a:moveTo>
                    <a:lnTo>
                      <a:pt x="6928" y="1482"/>
                    </a:lnTo>
                    <a:lnTo>
                      <a:pt x="6986" y="1840"/>
                    </a:lnTo>
                    <a:lnTo>
                      <a:pt x="9520" y="358"/>
                    </a:lnTo>
                    <a:lnTo>
                      <a:pt x="9463" y="0"/>
                    </a:lnTo>
                    <a:close/>
                    <a:moveTo>
                      <a:pt x="8482" y="1869"/>
                    </a:moveTo>
                    <a:lnTo>
                      <a:pt x="7951" y="2180"/>
                    </a:lnTo>
                    <a:lnTo>
                      <a:pt x="8005" y="2512"/>
                    </a:lnTo>
                    <a:lnTo>
                      <a:pt x="8536" y="2201"/>
                    </a:lnTo>
                    <a:lnTo>
                      <a:pt x="8482" y="1869"/>
                    </a:lnTo>
                    <a:close/>
                    <a:moveTo>
                      <a:pt x="7494" y="2940"/>
                    </a:moveTo>
                    <a:lnTo>
                      <a:pt x="7098" y="3173"/>
                    </a:lnTo>
                    <a:lnTo>
                      <a:pt x="7152" y="3503"/>
                    </a:lnTo>
                    <a:lnTo>
                      <a:pt x="7547" y="3273"/>
                    </a:lnTo>
                    <a:lnTo>
                      <a:pt x="7494" y="2940"/>
                    </a:lnTo>
                    <a:close/>
                    <a:moveTo>
                      <a:pt x="7778" y="2280"/>
                    </a:moveTo>
                    <a:lnTo>
                      <a:pt x="6057" y="3287"/>
                    </a:lnTo>
                    <a:lnTo>
                      <a:pt x="6110" y="3618"/>
                    </a:lnTo>
                    <a:lnTo>
                      <a:pt x="7832" y="2612"/>
                    </a:lnTo>
                    <a:lnTo>
                      <a:pt x="7778" y="2280"/>
                    </a:lnTo>
                    <a:close/>
                    <a:moveTo>
                      <a:pt x="6982" y="3239"/>
                    </a:moveTo>
                    <a:lnTo>
                      <a:pt x="6600" y="3463"/>
                    </a:lnTo>
                    <a:lnTo>
                      <a:pt x="6654" y="3793"/>
                    </a:lnTo>
                    <a:lnTo>
                      <a:pt x="7036" y="3571"/>
                    </a:lnTo>
                    <a:lnTo>
                      <a:pt x="6982" y="3239"/>
                    </a:lnTo>
                    <a:close/>
                    <a:moveTo>
                      <a:pt x="5998" y="2025"/>
                    </a:moveTo>
                    <a:lnTo>
                      <a:pt x="3464" y="3508"/>
                    </a:lnTo>
                    <a:lnTo>
                      <a:pt x="3521" y="3866"/>
                    </a:lnTo>
                    <a:lnTo>
                      <a:pt x="6057" y="2383"/>
                    </a:lnTo>
                    <a:lnTo>
                      <a:pt x="5998" y="2025"/>
                    </a:lnTo>
                    <a:close/>
                    <a:moveTo>
                      <a:pt x="5815" y="3429"/>
                    </a:moveTo>
                    <a:lnTo>
                      <a:pt x="5546" y="3586"/>
                    </a:lnTo>
                    <a:lnTo>
                      <a:pt x="5599" y="3917"/>
                    </a:lnTo>
                    <a:lnTo>
                      <a:pt x="5869" y="3759"/>
                    </a:lnTo>
                    <a:lnTo>
                      <a:pt x="5815" y="3429"/>
                    </a:lnTo>
                    <a:close/>
                    <a:moveTo>
                      <a:pt x="9490" y="2761"/>
                    </a:moveTo>
                    <a:lnTo>
                      <a:pt x="7866" y="3710"/>
                    </a:lnTo>
                    <a:lnTo>
                      <a:pt x="7920" y="4041"/>
                    </a:lnTo>
                    <a:lnTo>
                      <a:pt x="9544" y="3091"/>
                    </a:lnTo>
                    <a:lnTo>
                      <a:pt x="9490" y="2761"/>
                    </a:lnTo>
                    <a:close/>
                    <a:moveTo>
                      <a:pt x="6514" y="3514"/>
                    </a:moveTo>
                    <a:lnTo>
                      <a:pt x="6131" y="3736"/>
                    </a:lnTo>
                    <a:lnTo>
                      <a:pt x="6184" y="4067"/>
                    </a:lnTo>
                    <a:lnTo>
                      <a:pt x="6568" y="3845"/>
                    </a:lnTo>
                    <a:lnTo>
                      <a:pt x="6514" y="3514"/>
                    </a:lnTo>
                    <a:close/>
                    <a:moveTo>
                      <a:pt x="8155" y="3048"/>
                    </a:moveTo>
                    <a:lnTo>
                      <a:pt x="6899" y="3782"/>
                    </a:lnTo>
                    <a:lnTo>
                      <a:pt x="6953" y="4113"/>
                    </a:lnTo>
                    <a:lnTo>
                      <a:pt x="8208" y="3378"/>
                    </a:lnTo>
                    <a:lnTo>
                      <a:pt x="8155" y="3048"/>
                    </a:lnTo>
                    <a:close/>
                    <a:moveTo>
                      <a:pt x="9322" y="3351"/>
                    </a:moveTo>
                    <a:lnTo>
                      <a:pt x="8301" y="3948"/>
                    </a:lnTo>
                    <a:lnTo>
                      <a:pt x="8355" y="4280"/>
                    </a:lnTo>
                    <a:lnTo>
                      <a:pt x="9376" y="3681"/>
                    </a:lnTo>
                    <a:lnTo>
                      <a:pt x="9322" y="3351"/>
                    </a:lnTo>
                    <a:close/>
                    <a:moveTo>
                      <a:pt x="5886" y="3880"/>
                    </a:moveTo>
                    <a:lnTo>
                      <a:pt x="5617" y="4038"/>
                    </a:lnTo>
                    <a:lnTo>
                      <a:pt x="5671" y="4369"/>
                    </a:lnTo>
                    <a:lnTo>
                      <a:pt x="5940" y="4210"/>
                    </a:lnTo>
                    <a:lnTo>
                      <a:pt x="5886" y="3880"/>
                    </a:lnTo>
                    <a:close/>
                    <a:moveTo>
                      <a:pt x="6767" y="3859"/>
                    </a:moveTo>
                    <a:lnTo>
                      <a:pt x="6202" y="4190"/>
                    </a:lnTo>
                    <a:lnTo>
                      <a:pt x="6256" y="4520"/>
                    </a:lnTo>
                    <a:lnTo>
                      <a:pt x="6822" y="4190"/>
                    </a:lnTo>
                    <a:lnTo>
                      <a:pt x="6767" y="3859"/>
                    </a:lnTo>
                    <a:close/>
                    <a:moveTo>
                      <a:pt x="8885" y="4100"/>
                    </a:moveTo>
                    <a:lnTo>
                      <a:pt x="8511" y="4319"/>
                    </a:lnTo>
                    <a:lnTo>
                      <a:pt x="8565" y="4650"/>
                    </a:lnTo>
                    <a:lnTo>
                      <a:pt x="8938" y="4431"/>
                    </a:lnTo>
                    <a:lnTo>
                      <a:pt x="8885" y="4100"/>
                    </a:lnTo>
                    <a:close/>
                    <a:moveTo>
                      <a:pt x="8069" y="4084"/>
                    </a:moveTo>
                    <a:lnTo>
                      <a:pt x="7608" y="4352"/>
                    </a:lnTo>
                    <a:lnTo>
                      <a:pt x="7662" y="4682"/>
                    </a:lnTo>
                    <a:lnTo>
                      <a:pt x="8123" y="4414"/>
                    </a:lnTo>
                    <a:lnTo>
                      <a:pt x="8069" y="4084"/>
                    </a:lnTo>
                    <a:close/>
                    <a:moveTo>
                      <a:pt x="5960" y="4330"/>
                    </a:moveTo>
                    <a:lnTo>
                      <a:pt x="5690" y="4488"/>
                    </a:lnTo>
                    <a:lnTo>
                      <a:pt x="5743" y="4818"/>
                    </a:lnTo>
                    <a:lnTo>
                      <a:pt x="6014" y="4661"/>
                    </a:lnTo>
                    <a:lnTo>
                      <a:pt x="5960" y="4330"/>
                    </a:lnTo>
                    <a:close/>
                    <a:moveTo>
                      <a:pt x="7638" y="3842"/>
                    </a:moveTo>
                    <a:lnTo>
                      <a:pt x="6274" y="4639"/>
                    </a:lnTo>
                    <a:lnTo>
                      <a:pt x="6327" y="4971"/>
                    </a:lnTo>
                    <a:lnTo>
                      <a:pt x="7691" y="4174"/>
                    </a:lnTo>
                    <a:lnTo>
                      <a:pt x="7638" y="3842"/>
                    </a:lnTo>
                    <a:close/>
                    <a:moveTo>
                      <a:pt x="6033" y="4782"/>
                    </a:moveTo>
                    <a:lnTo>
                      <a:pt x="5764" y="4941"/>
                    </a:lnTo>
                    <a:lnTo>
                      <a:pt x="5817" y="5271"/>
                    </a:lnTo>
                    <a:lnTo>
                      <a:pt x="6087" y="5114"/>
                    </a:lnTo>
                    <a:lnTo>
                      <a:pt x="6033" y="4782"/>
                    </a:lnTo>
                    <a:close/>
                    <a:moveTo>
                      <a:pt x="7477" y="4431"/>
                    </a:moveTo>
                    <a:lnTo>
                      <a:pt x="6347" y="5092"/>
                    </a:lnTo>
                    <a:lnTo>
                      <a:pt x="6401" y="5423"/>
                    </a:lnTo>
                    <a:lnTo>
                      <a:pt x="7531" y="4762"/>
                    </a:lnTo>
                    <a:lnTo>
                      <a:pt x="7477" y="4431"/>
                    </a:lnTo>
                    <a:close/>
                    <a:moveTo>
                      <a:pt x="8238" y="4479"/>
                    </a:moveTo>
                    <a:lnTo>
                      <a:pt x="7118" y="5134"/>
                    </a:lnTo>
                    <a:lnTo>
                      <a:pt x="7172" y="5465"/>
                    </a:lnTo>
                    <a:lnTo>
                      <a:pt x="8292" y="4810"/>
                    </a:lnTo>
                    <a:lnTo>
                      <a:pt x="8238" y="4479"/>
                    </a:lnTo>
                    <a:close/>
                    <a:moveTo>
                      <a:pt x="6104" y="5233"/>
                    </a:moveTo>
                    <a:lnTo>
                      <a:pt x="5835" y="5390"/>
                    </a:lnTo>
                    <a:lnTo>
                      <a:pt x="5889" y="5721"/>
                    </a:lnTo>
                    <a:lnTo>
                      <a:pt x="6158" y="5563"/>
                    </a:lnTo>
                    <a:lnTo>
                      <a:pt x="6104" y="5233"/>
                    </a:lnTo>
                    <a:close/>
                    <a:moveTo>
                      <a:pt x="7856" y="5195"/>
                    </a:moveTo>
                    <a:lnTo>
                      <a:pt x="7461" y="5427"/>
                    </a:lnTo>
                    <a:lnTo>
                      <a:pt x="7513" y="5758"/>
                    </a:lnTo>
                    <a:lnTo>
                      <a:pt x="7909" y="5526"/>
                    </a:lnTo>
                    <a:lnTo>
                      <a:pt x="7856" y="5195"/>
                    </a:lnTo>
                    <a:close/>
                    <a:moveTo>
                      <a:pt x="7004" y="5201"/>
                    </a:moveTo>
                    <a:lnTo>
                      <a:pt x="6420" y="5542"/>
                    </a:lnTo>
                    <a:lnTo>
                      <a:pt x="6474" y="5872"/>
                    </a:lnTo>
                    <a:lnTo>
                      <a:pt x="7058" y="5532"/>
                    </a:lnTo>
                    <a:lnTo>
                      <a:pt x="7004" y="5201"/>
                    </a:lnTo>
                    <a:close/>
                    <a:moveTo>
                      <a:pt x="2536" y="4050"/>
                    </a:moveTo>
                    <a:lnTo>
                      <a:pt x="1" y="5532"/>
                    </a:lnTo>
                    <a:lnTo>
                      <a:pt x="58" y="5889"/>
                    </a:lnTo>
                    <a:lnTo>
                      <a:pt x="2592" y="4407"/>
                    </a:lnTo>
                    <a:lnTo>
                      <a:pt x="2536" y="4050"/>
                    </a:lnTo>
                    <a:close/>
                    <a:moveTo>
                      <a:pt x="6177" y="5683"/>
                    </a:moveTo>
                    <a:lnTo>
                      <a:pt x="5908" y="5841"/>
                    </a:lnTo>
                    <a:lnTo>
                      <a:pt x="5961" y="6171"/>
                    </a:lnTo>
                    <a:lnTo>
                      <a:pt x="6231" y="6014"/>
                    </a:lnTo>
                    <a:lnTo>
                      <a:pt x="6177" y="5683"/>
                    </a:lnTo>
                    <a:close/>
                    <a:moveTo>
                      <a:pt x="3293" y="4903"/>
                    </a:moveTo>
                    <a:lnTo>
                      <a:pt x="1555" y="5919"/>
                    </a:lnTo>
                    <a:lnTo>
                      <a:pt x="1608" y="6249"/>
                    </a:lnTo>
                    <a:lnTo>
                      <a:pt x="3346" y="5234"/>
                    </a:lnTo>
                    <a:lnTo>
                      <a:pt x="3293" y="4903"/>
                    </a:lnTo>
                    <a:close/>
                    <a:moveTo>
                      <a:pt x="7190" y="5585"/>
                    </a:moveTo>
                    <a:lnTo>
                      <a:pt x="6492" y="5993"/>
                    </a:lnTo>
                    <a:lnTo>
                      <a:pt x="6545" y="6324"/>
                    </a:lnTo>
                    <a:lnTo>
                      <a:pt x="7243" y="5915"/>
                    </a:lnTo>
                    <a:lnTo>
                      <a:pt x="7190" y="5585"/>
                    </a:lnTo>
                    <a:close/>
                    <a:moveTo>
                      <a:pt x="6250" y="6135"/>
                    </a:moveTo>
                    <a:lnTo>
                      <a:pt x="5981" y="6293"/>
                    </a:lnTo>
                    <a:lnTo>
                      <a:pt x="6034" y="6623"/>
                    </a:lnTo>
                    <a:lnTo>
                      <a:pt x="6303" y="6466"/>
                    </a:lnTo>
                    <a:lnTo>
                      <a:pt x="6250" y="6135"/>
                    </a:lnTo>
                    <a:close/>
                    <a:moveTo>
                      <a:pt x="2958" y="5592"/>
                    </a:moveTo>
                    <a:lnTo>
                      <a:pt x="1743" y="6303"/>
                    </a:lnTo>
                    <a:lnTo>
                      <a:pt x="1796" y="6634"/>
                    </a:lnTo>
                    <a:lnTo>
                      <a:pt x="3012" y="5924"/>
                    </a:lnTo>
                    <a:lnTo>
                      <a:pt x="2958" y="5592"/>
                    </a:lnTo>
                    <a:close/>
                    <a:moveTo>
                      <a:pt x="1286" y="6076"/>
                    </a:moveTo>
                    <a:lnTo>
                      <a:pt x="703" y="6418"/>
                    </a:lnTo>
                    <a:lnTo>
                      <a:pt x="756" y="6748"/>
                    </a:lnTo>
                    <a:lnTo>
                      <a:pt x="1340" y="6407"/>
                    </a:lnTo>
                    <a:lnTo>
                      <a:pt x="1286" y="6076"/>
                    </a:lnTo>
                    <a:close/>
                    <a:moveTo>
                      <a:pt x="1627" y="6369"/>
                    </a:moveTo>
                    <a:lnTo>
                      <a:pt x="1245" y="6593"/>
                    </a:lnTo>
                    <a:lnTo>
                      <a:pt x="1298" y="6924"/>
                    </a:lnTo>
                    <a:lnTo>
                      <a:pt x="1680" y="6700"/>
                    </a:lnTo>
                    <a:lnTo>
                      <a:pt x="1627" y="6369"/>
                    </a:lnTo>
                    <a:close/>
                    <a:moveTo>
                      <a:pt x="460" y="6559"/>
                    </a:moveTo>
                    <a:lnTo>
                      <a:pt x="190" y="6717"/>
                    </a:lnTo>
                    <a:lnTo>
                      <a:pt x="244" y="7047"/>
                    </a:lnTo>
                    <a:lnTo>
                      <a:pt x="513" y="6890"/>
                    </a:lnTo>
                    <a:lnTo>
                      <a:pt x="460" y="6559"/>
                    </a:lnTo>
                    <a:close/>
                    <a:moveTo>
                      <a:pt x="4707" y="6543"/>
                    </a:moveTo>
                    <a:lnTo>
                      <a:pt x="4334" y="6761"/>
                    </a:lnTo>
                    <a:lnTo>
                      <a:pt x="4389" y="7091"/>
                    </a:lnTo>
                    <a:lnTo>
                      <a:pt x="4761" y="6873"/>
                    </a:lnTo>
                    <a:lnTo>
                      <a:pt x="4707" y="6543"/>
                    </a:lnTo>
                    <a:close/>
                    <a:moveTo>
                      <a:pt x="1157" y="6644"/>
                    </a:moveTo>
                    <a:lnTo>
                      <a:pt x="774" y="6867"/>
                    </a:lnTo>
                    <a:lnTo>
                      <a:pt x="828" y="7198"/>
                    </a:lnTo>
                    <a:lnTo>
                      <a:pt x="1210" y="6974"/>
                    </a:lnTo>
                    <a:lnTo>
                      <a:pt x="1157" y="6644"/>
                    </a:lnTo>
                    <a:close/>
                    <a:moveTo>
                      <a:pt x="3966" y="6484"/>
                    </a:moveTo>
                    <a:lnTo>
                      <a:pt x="2944" y="7081"/>
                    </a:lnTo>
                    <a:lnTo>
                      <a:pt x="2997" y="7411"/>
                    </a:lnTo>
                    <a:lnTo>
                      <a:pt x="4019" y="6814"/>
                    </a:lnTo>
                    <a:lnTo>
                      <a:pt x="3966" y="6484"/>
                    </a:lnTo>
                    <a:close/>
                    <a:moveTo>
                      <a:pt x="531" y="7010"/>
                    </a:moveTo>
                    <a:lnTo>
                      <a:pt x="262" y="7169"/>
                    </a:lnTo>
                    <a:lnTo>
                      <a:pt x="315" y="7499"/>
                    </a:lnTo>
                    <a:lnTo>
                      <a:pt x="585" y="7341"/>
                    </a:lnTo>
                    <a:lnTo>
                      <a:pt x="531" y="7010"/>
                    </a:lnTo>
                    <a:close/>
                    <a:moveTo>
                      <a:pt x="1977" y="6659"/>
                    </a:moveTo>
                    <a:lnTo>
                      <a:pt x="847" y="7320"/>
                    </a:lnTo>
                    <a:lnTo>
                      <a:pt x="900" y="7651"/>
                    </a:lnTo>
                    <a:lnTo>
                      <a:pt x="2031" y="6990"/>
                    </a:lnTo>
                    <a:lnTo>
                      <a:pt x="1977" y="6659"/>
                    </a:lnTo>
                    <a:close/>
                    <a:moveTo>
                      <a:pt x="2711" y="7216"/>
                    </a:moveTo>
                    <a:lnTo>
                      <a:pt x="2253" y="7484"/>
                    </a:lnTo>
                    <a:lnTo>
                      <a:pt x="2306" y="7814"/>
                    </a:lnTo>
                    <a:lnTo>
                      <a:pt x="2765" y="7546"/>
                    </a:lnTo>
                    <a:lnTo>
                      <a:pt x="2711" y="7216"/>
                    </a:lnTo>
                    <a:close/>
                    <a:moveTo>
                      <a:pt x="605" y="7462"/>
                    </a:moveTo>
                    <a:lnTo>
                      <a:pt x="335" y="7619"/>
                    </a:lnTo>
                    <a:lnTo>
                      <a:pt x="388" y="7950"/>
                    </a:lnTo>
                    <a:lnTo>
                      <a:pt x="659" y="7792"/>
                    </a:lnTo>
                    <a:lnTo>
                      <a:pt x="605" y="7462"/>
                    </a:lnTo>
                    <a:close/>
                    <a:moveTo>
                      <a:pt x="4205" y="6836"/>
                    </a:moveTo>
                    <a:lnTo>
                      <a:pt x="2715" y="7707"/>
                    </a:lnTo>
                    <a:lnTo>
                      <a:pt x="2769" y="8038"/>
                    </a:lnTo>
                    <a:lnTo>
                      <a:pt x="4259" y="7166"/>
                    </a:lnTo>
                    <a:lnTo>
                      <a:pt x="4205" y="6836"/>
                    </a:lnTo>
                    <a:close/>
                    <a:moveTo>
                      <a:pt x="1267" y="7565"/>
                    </a:moveTo>
                    <a:lnTo>
                      <a:pt x="918" y="7769"/>
                    </a:lnTo>
                    <a:lnTo>
                      <a:pt x="972" y="8100"/>
                    </a:lnTo>
                    <a:lnTo>
                      <a:pt x="1321" y="7897"/>
                    </a:lnTo>
                    <a:lnTo>
                      <a:pt x="1267" y="7565"/>
                    </a:lnTo>
                    <a:close/>
                    <a:moveTo>
                      <a:pt x="678" y="7913"/>
                    </a:moveTo>
                    <a:lnTo>
                      <a:pt x="408" y="8071"/>
                    </a:lnTo>
                    <a:lnTo>
                      <a:pt x="462" y="8402"/>
                    </a:lnTo>
                    <a:lnTo>
                      <a:pt x="731" y="8243"/>
                    </a:lnTo>
                    <a:lnTo>
                      <a:pt x="678" y="7913"/>
                    </a:lnTo>
                    <a:close/>
                    <a:moveTo>
                      <a:pt x="2122" y="7562"/>
                    </a:moveTo>
                    <a:lnTo>
                      <a:pt x="992" y="8223"/>
                    </a:lnTo>
                    <a:lnTo>
                      <a:pt x="1045" y="8553"/>
                    </a:lnTo>
                    <a:lnTo>
                      <a:pt x="2175" y="7892"/>
                    </a:lnTo>
                    <a:lnTo>
                      <a:pt x="2122" y="7562"/>
                    </a:lnTo>
                    <a:close/>
                    <a:moveTo>
                      <a:pt x="749" y="8364"/>
                    </a:moveTo>
                    <a:lnTo>
                      <a:pt x="480" y="8522"/>
                    </a:lnTo>
                    <a:lnTo>
                      <a:pt x="533" y="8852"/>
                    </a:lnTo>
                    <a:lnTo>
                      <a:pt x="803" y="8695"/>
                    </a:lnTo>
                    <a:lnTo>
                      <a:pt x="749" y="8364"/>
                    </a:lnTo>
                    <a:close/>
                    <a:moveTo>
                      <a:pt x="5355" y="6658"/>
                    </a:moveTo>
                    <a:lnTo>
                      <a:pt x="2104" y="8558"/>
                    </a:lnTo>
                    <a:lnTo>
                      <a:pt x="2157" y="8888"/>
                    </a:lnTo>
                    <a:lnTo>
                      <a:pt x="5409" y="6988"/>
                    </a:lnTo>
                    <a:lnTo>
                      <a:pt x="5355" y="6658"/>
                    </a:lnTo>
                    <a:close/>
                    <a:moveTo>
                      <a:pt x="4070" y="8398"/>
                    </a:moveTo>
                    <a:lnTo>
                      <a:pt x="3663" y="8636"/>
                    </a:lnTo>
                    <a:lnTo>
                      <a:pt x="3717" y="8968"/>
                    </a:lnTo>
                    <a:lnTo>
                      <a:pt x="4123" y="8729"/>
                    </a:lnTo>
                    <a:lnTo>
                      <a:pt x="4070" y="8398"/>
                    </a:lnTo>
                    <a:close/>
                    <a:moveTo>
                      <a:pt x="2555" y="7801"/>
                    </a:moveTo>
                    <a:lnTo>
                      <a:pt x="1065" y="8672"/>
                    </a:lnTo>
                    <a:lnTo>
                      <a:pt x="1118" y="9003"/>
                    </a:lnTo>
                    <a:lnTo>
                      <a:pt x="2609" y="8131"/>
                    </a:lnTo>
                    <a:lnTo>
                      <a:pt x="2555" y="7801"/>
                    </a:lnTo>
                    <a:close/>
                    <a:moveTo>
                      <a:pt x="3508" y="8726"/>
                    </a:moveTo>
                    <a:lnTo>
                      <a:pt x="3102" y="8964"/>
                    </a:lnTo>
                    <a:lnTo>
                      <a:pt x="3156" y="9295"/>
                    </a:lnTo>
                    <a:lnTo>
                      <a:pt x="3562" y="9057"/>
                    </a:lnTo>
                    <a:lnTo>
                      <a:pt x="3508" y="8726"/>
                    </a:lnTo>
                    <a:close/>
                    <a:moveTo>
                      <a:pt x="822" y="8815"/>
                    </a:moveTo>
                    <a:lnTo>
                      <a:pt x="553" y="8974"/>
                    </a:lnTo>
                    <a:lnTo>
                      <a:pt x="606" y="9304"/>
                    </a:lnTo>
                    <a:lnTo>
                      <a:pt x="875" y="9146"/>
                    </a:lnTo>
                    <a:lnTo>
                      <a:pt x="822" y="8815"/>
                    </a:lnTo>
                    <a:close/>
                    <a:moveTo>
                      <a:pt x="1834" y="8715"/>
                    </a:moveTo>
                    <a:lnTo>
                      <a:pt x="1138" y="9124"/>
                    </a:lnTo>
                    <a:lnTo>
                      <a:pt x="1191" y="9454"/>
                    </a:lnTo>
                    <a:lnTo>
                      <a:pt x="1889" y="9046"/>
                    </a:lnTo>
                    <a:lnTo>
                      <a:pt x="1834" y="8715"/>
                    </a:lnTo>
                    <a:close/>
                    <a:moveTo>
                      <a:pt x="894" y="9266"/>
                    </a:moveTo>
                    <a:lnTo>
                      <a:pt x="625" y="9423"/>
                    </a:lnTo>
                    <a:lnTo>
                      <a:pt x="679" y="9754"/>
                    </a:lnTo>
                    <a:lnTo>
                      <a:pt x="948" y="9596"/>
                    </a:lnTo>
                    <a:lnTo>
                      <a:pt x="894" y="9266"/>
                    </a:lnTo>
                    <a:close/>
                    <a:moveTo>
                      <a:pt x="5270" y="8683"/>
                    </a:moveTo>
                    <a:lnTo>
                      <a:pt x="3450" y="9748"/>
                    </a:lnTo>
                    <a:lnTo>
                      <a:pt x="3504" y="10078"/>
                    </a:lnTo>
                    <a:lnTo>
                      <a:pt x="5324" y="9013"/>
                    </a:lnTo>
                    <a:lnTo>
                      <a:pt x="5270" y="8683"/>
                    </a:lnTo>
                    <a:close/>
                    <a:moveTo>
                      <a:pt x="4743" y="8498"/>
                    </a:moveTo>
                    <a:lnTo>
                      <a:pt x="2322" y="9912"/>
                    </a:lnTo>
                    <a:lnTo>
                      <a:pt x="2375" y="10244"/>
                    </a:lnTo>
                    <a:lnTo>
                      <a:pt x="4796" y="8828"/>
                    </a:lnTo>
                    <a:lnTo>
                      <a:pt x="4743" y="8498"/>
                    </a:lnTo>
                    <a:close/>
                    <a:moveTo>
                      <a:pt x="2932" y="9064"/>
                    </a:moveTo>
                    <a:lnTo>
                      <a:pt x="1282" y="10029"/>
                    </a:lnTo>
                    <a:lnTo>
                      <a:pt x="1335" y="10359"/>
                    </a:lnTo>
                    <a:lnTo>
                      <a:pt x="2985" y="9394"/>
                    </a:lnTo>
                    <a:lnTo>
                      <a:pt x="2932" y="9064"/>
                    </a:lnTo>
                    <a:close/>
                    <a:moveTo>
                      <a:pt x="2205" y="9982"/>
                    </a:moveTo>
                    <a:lnTo>
                      <a:pt x="1823" y="10204"/>
                    </a:lnTo>
                    <a:lnTo>
                      <a:pt x="1876" y="10536"/>
                    </a:lnTo>
                    <a:lnTo>
                      <a:pt x="2259" y="10312"/>
                    </a:lnTo>
                    <a:lnTo>
                      <a:pt x="2205" y="9982"/>
                    </a:lnTo>
                    <a:close/>
                    <a:moveTo>
                      <a:pt x="1040" y="10171"/>
                    </a:moveTo>
                    <a:lnTo>
                      <a:pt x="769" y="10328"/>
                    </a:lnTo>
                    <a:lnTo>
                      <a:pt x="822" y="10659"/>
                    </a:lnTo>
                    <a:lnTo>
                      <a:pt x="1091" y="10501"/>
                    </a:lnTo>
                    <a:lnTo>
                      <a:pt x="1040" y="10171"/>
                    </a:lnTo>
                    <a:close/>
                    <a:moveTo>
                      <a:pt x="1738" y="10256"/>
                    </a:moveTo>
                    <a:lnTo>
                      <a:pt x="1356" y="10481"/>
                    </a:lnTo>
                    <a:lnTo>
                      <a:pt x="1409" y="10811"/>
                    </a:lnTo>
                    <a:lnTo>
                      <a:pt x="1792" y="10588"/>
                    </a:lnTo>
                    <a:lnTo>
                      <a:pt x="1738" y="10256"/>
                    </a:lnTo>
                    <a:close/>
                    <a:moveTo>
                      <a:pt x="4770" y="9470"/>
                    </a:moveTo>
                    <a:lnTo>
                      <a:pt x="2545" y="10770"/>
                    </a:lnTo>
                    <a:lnTo>
                      <a:pt x="2598" y="11101"/>
                    </a:lnTo>
                    <a:lnTo>
                      <a:pt x="4824" y="9802"/>
                    </a:lnTo>
                    <a:lnTo>
                      <a:pt x="4770" y="9470"/>
                    </a:lnTo>
                    <a:close/>
                    <a:moveTo>
                      <a:pt x="1112" y="10621"/>
                    </a:moveTo>
                    <a:lnTo>
                      <a:pt x="843" y="10780"/>
                    </a:lnTo>
                    <a:lnTo>
                      <a:pt x="897" y="11110"/>
                    </a:lnTo>
                    <a:lnTo>
                      <a:pt x="1166" y="10953"/>
                    </a:lnTo>
                    <a:lnTo>
                      <a:pt x="1112" y="10621"/>
                    </a:lnTo>
                    <a:close/>
                    <a:moveTo>
                      <a:pt x="3246" y="9867"/>
                    </a:moveTo>
                    <a:lnTo>
                      <a:pt x="1427" y="10930"/>
                    </a:lnTo>
                    <a:lnTo>
                      <a:pt x="1481" y="11261"/>
                    </a:lnTo>
                    <a:lnTo>
                      <a:pt x="3300" y="10197"/>
                    </a:lnTo>
                    <a:lnTo>
                      <a:pt x="3246" y="9867"/>
                    </a:lnTo>
                    <a:close/>
                    <a:moveTo>
                      <a:pt x="3158" y="10905"/>
                    </a:moveTo>
                    <a:lnTo>
                      <a:pt x="2859" y="11079"/>
                    </a:lnTo>
                    <a:lnTo>
                      <a:pt x="2913" y="11410"/>
                    </a:lnTo>
                    <a:lnTo>
                      <a:pt x="3212" y="11235"/>
                    </a:lnTo>
                    <a:lnTo>
                      <a:pt x="3158" y="10905"/>
                    </a:lnTo>
                    <a:close/>
                    <a:moveTo>
                      <a:pt x="1184" y="11072"/>
                    </a:moveTo>
                    <a:lnTo>
                      <a:pt x="915" y="11229"/>
                    </a:lnTo>
                    <a:lnTo>
                      <a:pt x="968" y="11560"/>
                    </a:lnTo>
                    <a:lnTo>
                      <a:pt x="1238" y="11402"/>
                    </a:lnTo>
                    <a:lnTo>
                      <a:pt x="1184" y="11072"/>
                    </a:lnTo>
                    <a:close/>
                    <a:moveTo>
                      <a:pt x="3917" y="10955"/>
                    </a:moveTo>
                    <a:lnTo>
                      <a:pt x="3294" y="11318"/>
                    </a:lnTo>
                    <a:lnTo>
                      <a:pt x="3348" y="11650"/>
                    </a:lnTo>
                    <a:lnTo>
                      <a:pt x="3971" y="11286"/>
                    </a:lnTo>
                    <a:lnTo>
                      <a:pt x="3917" y="10955"/>
                    </a:lnTo>
                    <a:close/>
                    <a:moveTo>
                      <a:pt x="2390" y="10862"/>
                    </a:moveTo>
                    <a:lnTo>
                      <a:pt x="1500" y="11383"/>
                    </a:lnTo>
                    <a:lnTo>
                      <a:pt x="1553" y="11714"/>
                    </a:lnTo>
                    <a:lnTo>
                      <a:pt x="2443" y="11193"/>
                    </a:lnTo>
                    <a:lnTo>
                      <a:pt x="2390" y="10862"/>
                    </a:lnTo>
                    <a:close/>
                    <a:moveTo>
                      <a:pt x="2691" y="11178"/>
                    </a:moveTo>
                    <a:lnTo>
                      <a:pt x="2232" y="11446"/>
                    </a:lnTo>
                    <a:lnTo>
                      <a:pt x="2286" y="11776"/>
                    </a:lnTo>
                    <a:lnTo>
                      <a:pt x="2745" y="11508"/>
                    </a:lnTo>
                    <a:lnTo>
                      <a:pt x="2691" y="11178"/>
                    </a:lnTo>
                    <a:close/>
                    <a:moveTo>
                      <a:pt x="3083" y="11443"/>
                    </a:moveTo>
                    <a:lnTo>
                      <a:pt x="2710" y="11663"/>
                    </a:lnTo>
                    <a:lnTo>
                      <a:pt x="2763" y="11991"/>
                    </a:lnTo>
                    <a:lnTo>
                      <a:pt x="3137" y="11775"/>
                    </a:lnTo>
                    <a:lnTo>
                      <a:pt x="3083" y="11443"/>
                    </a:lnTo>
                    <a:close/>
                    <a:moveTo>
                      <a:pt x="1257" y="11523"/>
                    </a:moveTo>
                    <a:lnTo>
                      <a:pt x="987" y="11680"/>
                    </a:lnTo>
                    <a:lnTo>
                      <a:pt x="1041" y="12012"/>
                    </a:lnTo>
                    <a:lnTo>
                      <a:pt x="1310" y="11853"/>
                    </a:lnTo>
                    <a:lnTo>
                      <a:pt x="1257" y="11523"/>
                    </a:lnTo>
                    <a:close/>
                    <a:moveTo>
                      <a:pt x="2042" y="11559"/>
                    </a:moveTo>
                    <a:lnTo>
                      <a:pt x="1572" y="11833"/>
                    </a:lnTo>
                    <a:lnTo>
                      <a:pt x="1626" y="12163"/>
                    </a:lnTo>
                    <a:lnTo>
                      <a:pt x="2095" y="11889"/>
                    </a:lnTo>
                    <a:lnTo>
                      <a:pt x="2042" y="11559"/>
                    </a:lnTo>
                    <a:close/>
                    <a:moveTo>
                      <a:pt x="1329" y="11974"/>
                    </a:moveTo>
                    <a:lnTo>
                      <a:pt x="1060" y="12132"/>
                    </a:lnTo>
                    <a:lnTo>
                      <a:pt x="1114" y="12462"/>
                    </a:lnTo>
                    <a:lnTo>
                      <a:pt x="1383" y="12305"/>
                    </a:lnTo>
                    <a:lnTo>
                      <a:pt x="1329" y="11974"/>
                    </a:lnTo>
                    <a:close/>
                    <a:moveTo>
                      <a:pt x="3367" y="11770"/>
                    </a:moveTo>
                    <a:lnTo>
                      <a:pt x="2685" y="12169"/>
                    </a:lnTo>
                    <a:lnTo>
                      <a:pt x="2739" y="12500"/>
                    </a:lnTo>
                    <a:lnTo>
                      <a:pt x="3420" y="12101"/>
                    </a:lnTo>
                    <a:lnTo>
                      <a:pt x="3367" y="11770"/>
                    </a:lnTo>
                    <a:close/>
                    <a:moveTo>
                      <a:pt x="2496" y="11785"/>
                    </a:moveTo>
                    <a:lnTo>
                      <a:pt x="1644" y="12283"/>
                    </a:lnTo>
                    <a:lnTo>
                      <a:pt x="1697" y="12615"/>
                    </a:lnTo>
                    <a:lnTo>
                      <a:pt x="2549" y="12115"/>
                    </a:lnTo>
                    <a:lnTo>
                      <a:pt x="2496" y="11785"/>
                    </a:lnTo>
                    <a:close/>
                    <a:moveTo>
                      <a:pt x="1401" y="12425"/>
                    </a:moveTo>
                    <a:lnTo>
                      <a:pt x="1132" y="12584"/>
                    </a:lnTo>
                    <a:lnTo>
                      <a:pt x="1185" y="12914"/>
                    </a:lnTo>
                    <a:lnTo>
                      <a:pt x="1454" y="12756"/>
                    </a:lnTo>
                    <a:lnTo>
                      <a:pt x="1401" y="12425"/>
                    </a:lnTo>
                    <a:close/>
                    <a:moveTo>
                      <a:pt x="2416" y="12327"/>
                    </a:moveTo>
                    <a:lnTo>
                      <a:pt x="1717" y="12735"/>
                    </a:lnTo>
                    <a:lnTo>
                      <a:pt x="1770" y="13066"/>
                    </a:lnTo>
                    <a:lnTo>
                      <a:pt x="2469" y="12657"/>
                    </a:lnTo>
                    <a:lnTo>
                      <a:pt x="2416" y="12327"/>
                    </a:lnTo>
                    <a:close/>
                    <a:moveTo>
                      <a:pt x="1475" y="12877"/>
                    </a:moveTo>
                    <a:lnTo>
                      <a:pt x="1204" y="13034"/>
                    </a:lnTo>
                    <a:lnTo>
                      <a:pt x="1258" y="13365"/>
                    </a:lnTo>
                    <a:lnTo>
                      <a:pt x="1528" y="13207"/>
                    </a:lnTo>
                    <a:lnTo>
                      <a:pt x="1475" y="12877"/>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2573475" y="3475250"/>
                <a:ext cx="238600" cy="334100"/>
              </a:xfrm>
              <a:custGeom>
                <a:avLst/>
                <a:gdLst/>
                <a:ahLst/>
                <a:cxnLst/>
                <a:rect l="l" t="t" r="r" b="b"/>
                <a:pathLst>
                  <a:path w="9544" h="13364" extrusionOk="0">
                    <a:moveTo>
                      <a:pt x="9463" y="0"/>
                    </a:moveTo>
                    <a:lnTo>
                      <a:pt x="6928" y="1482"/>
                    </a:lnTo>
                    <a:lnTo>
                      <a:pt x="6986" y="1840"/>
                    </a:lnTo>
                    <a:lnTo>
                      <a:pt x="9521" y="357"/>
                    </a:lnTo>
                    <a:lnTo>
                      <a:pt x="9463" y="0"/>
                    </a:lnTo>
                    <a:close/>
                    <a:moveTo>
                      <a:pt x="8483" y="1869"/>
                    </a:moveTo>
                    <a:lnTo>
                      <a:pt x="7951" y="2180"/>
                    </a:lnTo>
                    <a:lnTo>
                      <a:pt x="8004" y="2510"/>
                    </a:lnTo>
                    <a:lnTo>
                      <a:pt x="8537" y="2199"/>
                    </a:lnTo>
                    <a:lnTo>
                      <a:pt x="8483" y="1869"/>
                    </a:lnTo>
                    <a:close/>
                    <a:moveTo>
                      <a:pt x="7494" y="2939"/>
                    </a:moveTo>
                    <a:lnTo>
                      <a:pt x="7098" y="3170"/>
                    </a:lnTo>
                    <a:lnTo>
                      <a:pt x="7151" y="3502"/>
                    </a:lnTo>
                    <a:lnTo>
                      <a:pt x="7548" y="3270"/>
                    </a:lnTo>
                    <a:lnTo>
                      <a:pt x="7494" y="2939"/>
                    </a:lnTo>
                    <a:close/>
                    <a:moveTo>
                      <a:pt x="7778" y="2280"/>
                    </a:moveTo>
                    <a:lnTo>
                      <a:pt x="6056" y="3287"/>
                    </a:lnTo>
                    <a:lnTo>
                      <a:pt x="6110" y="3617"/>
                    </a:lnTo>
                    <a:lnTo>
                      <a:pt x="7832" y="2610"/>
                    </a:lnTo>
                    <a:lnTo>
                      <a:pt x="7778" y="2280"/>
                    </a:lnTo>
                    <a:close/>
                    <a:moveTo>
                      <a:pt x="6982" y="3241"/>
                    </a:moveTo>
                    <a:lnTo>
                      <a:pt x="6598" y="3463"/>
                    </a:lnTo>
                    <a:lnTo>
                      <a:pt x="6652" y="3795"/>
                    </a:lnTo>
                    <a:lnTo>
                      <a:pt x="7036" y="3571"/>
                    </a:lnTo>
                    <a:lnTo>
                      <a:pt x="6982" y="3241"/>
                    </a:lnTo>
                    <a:close/>
                    <a:moveTo>
                      <a:pt x="6000" y="2025"/>
                    </a:moveTo>
                    <a:lnTo>
                      <a:pt x="3465" y="3507"/>
                    </a:lnTo>
                    <a:lnTo>
                      <a:pt x="3522" y="3865"/>
                    </a:lnTo>
                    <a:lnTo>
                      <a:pt x="6056" y="2383"/>
                    </a:lnTo>
                    <a:lnTo>
                      <a:pt x="6000" y="2025"/>
                    </a:lnTo>
                    <a:close/>
                    <a:moveTo>
                      <a:pt x="5816" y="3428"/>
                    </a:moveTo>
                    <a:lnTo>
                      <a:pt x="5548" y="3586"/>
                    </a:lnTo>
                    <a:lnTo>
                      <a:pt x="5601" y="3916"/>
                    </a:lnTo>
                    <a:lnTo>
                      <a:pt x="5870" y="3759"/>
                    </a:lnTo>
                    <a:lnTo>
                      <a:pt x="5816" y="3428"/>
                    </a:lnTo>
                    <a:close/>
                    <a:moveTo>
                      <a:pt x="9491" y="2759"/>
                    </a:moveTo>
                    <a:lnTo>
                      <a:pt x="7865" y="3710"/>
                    </a:lnTo>
                    <a:lnTo>
                      <a:pt x="7918" y="4040"/>
                    </a:lnTo>
                    <a:lnTo>
                      <a:pt x="9544" y="3090"/>
                    </a:lnTo>
                    <a:lnTo>
                      <a:pt x="9491" y="2759"/>
                    </a:lnTo>
                    <a:close/>
                    <a:moveTo>
                      <a:pt x="6513" y="3515"/>
                    </a:moveTo>
                    <a:lnTo>
                      <a:pt x="6130" y="3737"/>
                    </a:lnTo>
                    <a:lnTo>
                      <a:pt x="6184" y="4069"/>
                    </a:lnTo>
                    <a:lnTo>
                      <a:pt x="6566" y="3845"/>
                    </a:lnTo>
                    <a:lnTo>
                      <a:pt x="6513" y="3515"/>
                    </a:lnTo>
                    <a:close/>
                    <a:moveTo>
                      <a:pt x="8156" y="3046"/>
                    </a:moveTo>
                    <a:lnTo>
                      <a:pt x="6900" y="3780"/>
                    </a:lnTo>
                    <a:lnTo>
                      <a:pt x="6953" y="4112"/>
                    </a:lnTo>
                    <a:lnTo>
                      <a:pt x="8209" y="3378"/>
                    </a:lnTo>
                    <a:lnTo>
                      <a:pt x="8156" y="3046"/>
                    </a:lnTo>
                    <a:close/>
                    <a:moveTo>
                      <a:pt x="9323" y="3351"/>
                    </a:moveTo>
                    <a:lnTo>
                      <a:pt x="8301" y="3949"/>
                    </a:lnTo>
                    <a:lnTo>
                      <a:pt x="8355" y="4279"/>
                    </a:lnTo>
                    <a:lnTo>
                      <a:pt x="9377" y="3683"/>
                    </a:lnTo>
                    <a:lnTo>
                      <a:pt x="9323" y="3351"/>
                    </a:lnTo>
                    <a:close/>
                    <a:moveTo>
                      <a:pt x="5887" y="3879"/>
                    </a:moveTo>
                    <a:lnTo>
                      <a:pt x="5617" y="4038"/>
                    </a:lnTo>
                    <a:lnTo>
                      <a:pt x="5672" y="4368"/>
                    </a:lnTo>
                    <a:lnTo>
                      <a:pt x="5941" y="4212"/>
                    </a:lnTo>
                    <a:lnTo>
                      <a:pt x="5887" y="3879"/>
                    </a:lnTo>
                    <a:close/>
                    <a:moveTo>
                      <a:pt x="6768" y="3859"/>
                    </a:moveTo>
                    <a:lnTo>
                      <a:pt x="6202" y="4189"/>
                    </a:lnTo>
                    <a:lnTo>
                      <a:pt x="6255" y="4520"/>
                    </a:lnTo>
                    <a:lnTo>
                      <a:pt x="6821" y="4189"/>
                    </a:lnTo>
                    <a:lnTo>
                      <a:pt x="6768" y="3859"/>
                    </a:lnTo>
                    <a:close/>
                    <a:moveTo>
                      <a:pt x="8885" y="4103"/>
                    </a:moveTo>
                    <a:lnTo>
                      <a:pt x="8511" y="4320"/>
                    </a:lnTo>
                    <a:lnTo>
                      <a:pt x="8564" y="4651"/>
                    </a:lnTo>
                    <a:lnTo>
                      <a:pt x="8938" y="4433"/>
                    </a:lnTo>
                    <a:lnTo>
                      <a:pt x="8885" y="4103"/>
                    </a:lnTo>
                    <a:close/>
                    <a:moveTo>
                      <a:pt x="8067" y="4085"/>
                    </a:moveTo>
                    <a:lnTo>
                      <a:pt x="7609" y="4353"/>
                    </a:lnTo>
                    <a:lnTo>
                      <a:pt x="7662" y="4683"/>
                    </a:lnTo>
                    <a:lnTo>
                      <a:pt x="8121" y="4415"/>
                    </a:lnTo>
                    <a:lnTo>
                      <a:pt x="8067" y="4085"/>
                    </a:lnTo>
                    <a:close/>
                    <a:moveTo>
                      <a:pt x="5960" y="4331"/>
                    </a:moveTo>
                    <a:lnTo>
                      <a:pt x="5691" y="4488"/>
                    </a:lnTo>
                    <a:lnTo>
                      <a:pt x="5744" y="4819"/>
                    </a:lnTo>
                    <a:lnTo>
                      <a:pt x="6013" y="4661"/>
                    </a:lnTo>
                    <a:lnTo>
                      <a:pt x="5960" y="4331"/>
                    </a:lnTo>
                    <a:close/>
                    <a:moveTo>
                      <a:pt x="7639" y="3842"/>
                    </a:moveTo>
                    <a:lnTo>
                      <a:pt x="6274" y="4639"/>
                    </a:lnTo>
                    <a:lnTo>
                      <a:pt x="6328" y="4969"/>
                    </a:lnTo>
                    <a:lnTo>
                      <a:pt x="7692" y="4172"/>
                    </a:lnTo>
                    <a:lnTo>
                      <a:pt x="7639" y="3842"/>
                    </a:lnTo>
                    <a:close/>
                    <a:moveTo>
                      <a:pt x="6033" y="4782"/>
                    </a:moveTo>
                    <a:lnTo>
                      <a:pt x="5763" y="4940"/>
                    </a:lnTo>
                    <a:lnTo>
                      <a:pt x="5817" y="5271"/>
                    </a:lnTo>
                    <a:lnTo>
                      <a:pt x="6086" y="5112"/>
                    </a:lnTo>
                    <a:lnTo>
                      <a:pt x="6033" y="4782"/>
                    </a:lnTo>
                    <a:close/>
                    <a:moveTo>
                      <a:pt x="7478" y="4431"/>
                    </a:moveTo>
                    <a:lnTo>
                      <a:pt x="6347" y="5092"/>
                    </a:lnTo>
                    <a:lnTo>
                      <a:pt x="6401" y="5422"/>
                    </a:lnTo>
                    <a:lnTo>
                      <a:pt x="7531" y="4761"/>
                    </a:lnTo>
                    <a:lnTo>
                      <a:pt x="7478" y="4431"/>
                    </a:lnTo>
                    <a:close/>
                    <a:moveTo>
                      <a:pt x="8237" y="4477"/>
                    </a:moveTo>
                    <a:lnTo>
                      <a:pt x="7117" y="5133"/>
                    </a:lnTo>
                    <a:lnTo>
                      <a:pt x="7170" y="5464"/>
                    </a:lnTo>
                    <a:lnTo>
                      <a:pt x="8290" y="4808"/>
                    </a:lnTo>
                    <a:lnTo>
                      <a:pt x="8237" y="4477"/>
                    </a:lnTo>
                    <a:close/>
                    <a:moveTo>
                      <a:pt x="6104" y="5233"/>
                    </a:moveTo>
                    <a:lnTo>
                      <a:pt x="5835" y="5391"/>
                    </a:lnTo>
                    <a:lnTo>
                      <a:pt x="5888" y="5721"/>
                    </a:lnTo>
                    <a:lnTo>
                      <a:pt x="6158" y="5564"/>
                    </a:lnTo>
                    <a:lnTo>
                      <a:pt x="6104" y="5233"/>
                    </a:lnTo>
                    <a:close/>
                    <a:moveTo>
                      <a:pt x="7855" y="5194"/>
                    </a:moveTo>
                    <a:lnTo>
                      <a:pt x="7460" y="5427"/>
                    </a:lnTo>
                    <a:lnTo>
                      <a:pt x="7513" y="5757"/>
                    </a:lnTo>
                    <a:lnTo>
                      <a:pt x="7909" y="5525"/>
                    </a:lnTo>
                    <a:lnTo>
                      <a:pt x="7855" y="5194"/>
                    </a:lnTo>
                    <a:close/>
                    <a:moveTo>
                      <a:pt x="7003" y="5200"/>
                    </a:moveTo>
                    <a:lnTo>
                      <a:pt x="6420" y="5541"/>
                    </a:lnTo>
                    <a:lnTo>
                      <a:pt x="6473" y="5872"/>
                    </a:lnTo>
                    <a:lnTo>
                      <a:pt x="7057" y="5530"/>
                    </a:lnTo>
                    <a:lnTo>
                      <a:pt x="7003" y="5200"/>
                    </a:lnTo>
                    <a:close/>
                    <a:moveTo>
                      <a:pt x="2535" y="4051"/>
                    </a:moveTo>
                    <a:lnTo>
                      <a:pt x="1" y="5533"/>
                    </a:lnTo>
                    <a:lnTo>
                      <a:pt x="57" y="5890"/>
                    </a:lnTo>
                    <a:lnTo>
                      <a:pt x="2592" y="4408"/>
                    </a:lnTo>
                    <a:lnTo>
                      <a:pt x="2535" y="4051"/>
                    </a:lnTo>
                    <a:close/>
                    <a:moveTo>
                      <a:pt x="6178" y="5684"/>
                    </a:moveTo>
                    <a:lnTo>
                      <a:pt x="5907" y="5843"/>
                    </a:lnTo>
                    <a:lnTo>
                      <a:pt x="5961" y="6173"/>
                    </a:lnTo>
                    <a:lnTo>
                      <a:pt x="6231" y="6015"/>
                    </a:lnTo>
                    <a:lnTo>
                      <a:pt x="6178" y="5684"/>
                    </a:lnTo>
                    <a:close/>
                    <a:moveTo>
                      <a:pt x="3292" y="4904"/>
                    </a:moveTo>
                    <a:lnTo>
                      <a:pt x="1554" y="5919"/>
                    </a:lnTo>
                    <a:lnTo>
                      <a:pt x="1608" y="6250"/>
                    </a:lnTo>
                    <a:lnTo>
                      <a:pt x="3346" y="5234"/>
                    </a:lnTo>
                    <a:lnTo>
                      <a:pt x="3292" y="4904"/>
                    </a:lnTo>
                    <a:close/>
                    <a:moveTo>
                      <a:pt x="7191" y="5584"/>
                    </a:moveTo>
                    <a:lnTo>
                      <a:pt x="6491" y="5993"/>
                    </a:lnTo>
                    <a:lnTo>
                      <a:pt x="6545" y="6323"/>
                    </a:lnTo>
                    <a:lnTo>
                      <a:pt x="7244" y="5915"/>
                    </a:lnTo>
                    <a:lnTo>
                      <a:pt x="7191" y="5584"/>
                    </a:lnTo>
                    <a:close/>
                    <a:moveTo>
                      <a:pt x="6251" y="6134"/>
                    </a:moveTo>
                    <a:lnTo>
                      <a:pt x="5981" y="6292"/>
                    </a:lnTo>
                    <a:lnTo>
                      <a:pt x="6035" y="6623"/>
                    </a:lnTo>
                    <a:lnTo>
                      <a:pt x="6304" y="6465"/>
                    </a:lnTo>
                    <a:lnTo>
                      <a:pt x="6251" y="6134"/>
                    </a:lnTo>
                    <a:close/>
                    <a:moveTo>
                      <a:pt x="2958" y="5592"/>
                    </a:moveTo>
                    <a:lnTo>
                      <a:pt x="1742" y="6302"/>
                    </a:lnTo>
                    <a:lnTo>
                      <a:pt x="1796" y="6632"/>
                    </a:lnTo>
                    <a:lnTo>
                      <a:pt x="3011" y="5922"/>
                    </a:lnTo>
                    <a:lnTo>
                      <a:pt x="2958" y="5592"/>
                    </a:lnTo>
                    <a:close/>
                    <a:moveTo>
                      <a:pt x="1285" y="6076"/>
                    </a:moveTo>
                    <a:lnTo>
                      <a:pt x="701" y="6417"/>
                    </a:lnTo>
                    <a:lnTo>
                      <a:pt x="755" y="6748"/>
                    </a:lnTo>
                    <a:lnTo>
                      <a:pt x="1338" y="6406"/>
                    </a:lnTo>
                    <a:lnTo>
                      <a:pt x="1285" y="6076"/>
                    </a:lnTo>
                    <a:close/>
                    <a:moveTo>
                      <a:pt x="1626" y="6369"/>
                    </a:moveTo>
                    <a:lnTo>
                      <a:pt x="1243" y="6592"/>
                    </a:lnTo>
                    <a:lnTo>
                      <a:pt x="1297" y="6923"/>
                    </a:lnTo>
                    <a:lnTo>
                      <a:pt x="1680" y="6700"/>
                    </a:lnTo>
                    <a:lnTo>
                      <a:pt x="1626" y="6369"/>
                    </a:lnTo>
                    <a:close/>
                    <a:moveTo>
                      <a:pt x="460" y="6559"/>
                    </a:moveTo>
                    <a:lnTo>
                      <a:pt x="191" y="6716"/>
                    </a:lnTo>
                    <a:lnTo>
                      <a:pt x="245" y="7047"/>
                    </a:lnTo>
                    <a:lnTo>
                      <a:pt x="514" y="6889"/>
                    </a:lnTo>
                    <a:lnTo>
                      <a:pt x="460" y="6559"/>
                    </a:lnTo>
                    <a:close/>
                    <a:moveTo>
                      <a:pt x="4708" y="6543"/>
                    </a:moveTo>
                    <a:lnTo>
                      <a:pt x="4334" y="6761"/>
                    </a:lnTo>
                    <a:lnTo>
                      <a:pt x="4388" y="7091"/>
                    </a:lnTo>
                    <a:lnTo>
                      <a:pt x="4761" y="6874"/>
                    </a:lnTo>
                    <a:lnTo>
                      <a:pt x="4708" y="6543"/>
                    </a:lnTo>
                    <a:close/>
                    <a:moveTo>
                      <a:pt x="1157" y="6644"/>
                    </a:moveTo>
                    <a:lnTo>
                      <a:pt x="775" y="6868"/>
                    </a:lnTo>
                    <a:lnTo>
                      <a:pt x="829" y="7198"/>
                    </a:lnTo>
                    <a:lnTo>
                      <a:pt x="1211" y="6976"/>
                    </a:lnTo>
                    <a:lnTo>
                      <a:pt x="1157" y="6644"/>
                    </a:lnTo>
                    <a:close/>
                    <a:moveTo>
                      <a:pt x="3965" y="6482"/>
                    </a:moveTo>
                    <a:lnTo>
                      <a:pt x="2944" y="7079"/>
                    </a:lnTo>
                    <a:lnTo>
                      <a:pt x="2998" y="7410"/>
                    </a:lnTo>
                    <a:lnTo>
                      <a:pt x="4019" y="6814"/>
                    </a:lnTo>
                    <a:lnTo>
                      <a:pt x="3965" y="6482"/>
                    </a:lnTo>
                    <a:close/>
                    <a:moveTo>
                      <a:pt x="532" y="7009"/>
                    </a:moveTo>
                    <a:lnTo>
                      <a:pt x="263" y="7167"/>
                    </a:lnTo>
                    <a:lnTo>
                      <a:pt x="316" y="7499"/>
                    </a:lnTo>
                    <a:lnTo>
                      <a:pt x="585" y="7340"/>
                    </a:lnTo>
                    <a:lnTo>
                      <a:pt x="532" y="7009"/>
                    </a:lnTo>
                    <a:close/>
                    <a:moveTo>
                      <a:pt x="1978" y="6659"/>
                    </a:moveTo>
                    <a:lnTo>
                      <a:pt x="848" y="7320"/>
                    </a:lnTo>
                    <a:lnTo>
                      <a:pt x="901" y="7650"/>
                    </a:lnTo>
                    <a:lnTo>
                      <a:pt x="2031" y="6989"/>
                    </a:lnTo>
                    <a:lnTo>
                      <a:pt x="1978" y="6659"/>
                    </a:lnTo>
                    <a:close/>
                    <a:moveTo>
                      <a:pt x="2712" y="7215"/>
                    </a:moveTo>
                    <a:lnTo>
                      <a:pt x="2253" y="7483"/>
                    </a:lnTo>
                    <a:lnTo>
                      <a:pt x="2307" y="7813"/>
                    </a:lnTo>
                    <a:lnTo>
                      <a:pt x="2766" y="7545"/>
                    </a:lnTo>
                    <a:lnTo>
                      <a:pt x="2712" y="7215"/>
                    </a:lnTo>
                    <a:close/>
                    <a:moveTo>
                      <a:pt x="605" y="7461"/>
                    </a:moveTo>
                    <a:lnTo>
                      <a:pt x="335" y="7618"/>
                    </a:lnTo>
                    <a:lnTo>
                      <a:pt x="389" y="7948"/>
                    </a:lnTo>
                    <a:lnTo>
                      <a:pt x="658" y="7791"/>
                    </a:lnTo>
                    <a:lnTo>
                      <a:pt x="605" y="7461"/>
                    </a:lnTo>
                    <a:close/>
                    <a:moveTo>
                      <a:pt x="4205" y="6836"/>
                    </a:moveTo>
                    <a:lnTo>
                      <a:pt x="2715" y="7708"/>
                    </a:lnTo>
                    <a:lnTo>
                      <a:pt x="2768" y="8038"/>
                    </a:lnTo>
                    <a:lnTo>
                      <a:pt x="4259" y="7167"/>
                    </a:lnTo>
                    <a:lnTo>
                      <a:pt x="4205" y="6836"/>
                    </a:lnTo>
                    <a:close/>
                    <a:moveTo>
                      <a:pt x="1267" y="7567"/>
                    </a:moveTo>
                    <a:lnTo>
                      <a:pt x="919" y="7770"/>
                    </a:lnTo>
                    <a:lnTo>
                      <a:pt x="973" y="8101"/>
                    </a:lnTo>
                    <a:lnTo>
                      <a:pt x="1321" y="7898"/>
                    </a:lnTo>
                    <a:lnTo>
                      <a:pt x="1267" y="7567"/>
                    </a:lnTo>
                    <a:close/>
                    <a:moveTo>
                      <a:pt x="676" y="7912"/>
                    </a:moveTo>
                    <a:lnTo>
                      <a:pt x="407" y="8071"/>
                    </a:lnTo>
                    <a:lnTo>
                      <a:pt x="460" y="8401"/>
                    </a:lnTo>
                    <a:lnTo>
                      <a:pt x="730" y="8243"/>
                    </a:lnTo>
                    <a:lnTo>
                      <a:pt x="676" y="7912"/>
                    </a:lnTo>
                    <a:close/>
                    <a:moveTo>
                      <a:pt x="2122" y="7561"/>
                    </a:moveTo>
                    <a:lnTo>
                      <a:pt x="992" y="8222"/>
                    </a:lnTo>
                    <a:lnTo>
                      <a:pt x="1045" y="8553"/>
                    </a:lnTo>
                    <a:lnTo>
                      <a:pt x="2176" y="7892"/>
                    </a:lnTo>
                    <a:lnTo>
                      <a:pt x="2122" y="7561"/>
                    </a:lnTo>
                    <a:close/>
                    <a:moveTo>
                      <a:pt x="749" y="8364"/>
                    </a:moveTo>
                    <a:lnTo>
                      <a:pt x="479" y="8521"/>
                    </a:lnTo>
                    <a:lnTo>
                      <a:pt x="533" y="8852"/>
                    </a:lnTo>
                    <a:lnTo>
                      <a:pt x="802" y="8694"/>
                    </a:lnTo>
                    <a:lnTo>
                      <a:pt x="749" y="8364"/>
                    </a:lnTo>
                    <a:close/>
                    <a:moveTo>
                      <a:pt x="5356" y="6658"/>
                    </a:moveTo>
                    <a:lnTo>
                      <a:pt x="2105" y="8558"/>
                    </a:lnTo>
                    <a:lnTo>
                      <a:pt x="2158" y="8889"/>
                    </a:lnTo>
                    <a:lnTo>
                      <a:pt x="5409" y="6989"/>
                    </a:lnTo>
                    <a:lnTo>
                      <a:pt x="5356" y="6658"/>
                    </a:lnTo>
                    <a:close/>
                    <a:moveTo>
                      <a:pt x="4070" y="8398"/>
                    </a:moveTo>
                    <a:lnTo>
                      <a:pt x="3663" y="8636"/>
                    </a:lnTo>
                    <a:lnTo>
                      <a:pt x="3718" y="8966"/>
                    </a:lnTo>
                    <a:lnTo>
                      <a:pt x="4124" y="8728"/>
                    </a:lnTo>
                    <a:lnTo>
                      <a:pt x="4070" y="8398"/>
                    </a:lnTo>
                    <a:close/>
                    <a:moveTo>
                      <a:pt x="2556" y="7800"/>
                    </a:moveTo>
                    <a:lnTo>
                      <a:pt x="1064" y="8672"/>
                    </a:lnTo>
                    <a:lnTo>
                      <a:pt x="1118" y="9002"/>
                    </a:lnTo>
                    <a:lnTo>
                      <a:pt x="2610" y="8131"/>
                    </a:lnTo>
                    <a:lnTo>
                      <a:pt x="2556" y="7800"/>
                    </a:lnTo>
                    <a:close/>
                    <a:moveTo>
                      <a:pt x="3509" y="8727"/>
                    </a:moveTo>
                    <a:lnTo>
                      <a:pt x="3102" y="8965"/>
                    </a:lnTo>
                    <a:lnTo>
                      <a:pt x="3155" y="9295"/>
                    </a:lnTo>
                    <a:lnTo>
                      <a:pt x="3563" y="9057"/>
                    </a:lnTo>
                    <a:lnTo>
                      <a:pt x="3509" y="8727"/>
                    </a:lnTo>
                    <a:close/>
                    <a:moveTo>
                      <a:pt x="823" y="8815"/>
                    </a:moveTo>
                    <a:lnTo>
                      <a:pt x="552" y="8972"/>
                    </a:lnTo>
                    <a:lnTo>
                      <a:pt x="606" y="9304"/>
                    </a:lnTo>
                    <a:lnTo>
                      <a:pt x="876" y="9145"/>
                    </a:lnTo>
                    <a:lnTo>
                      <a:pt x="823" y="8815"/>
                    </a:lnTo>
                    <a:close/>
                    <a:moveTo>
                      <a:pt x="1835" y="8716"/>
                    </a:moveTo>
                    <a:lnTo>
                      <a:pt x="1136" y="9124"/>
                    </a:lnTo>
                    <a:lnTo>
                      <a:pt x="1190" y="9455"/>
                    </a:lnTo>
                    <a:lnTo>
                      <a:pt x="1889" y="9047"/>
                    </a:lnTo>
                    <a:lnTo>
                      <a:pt x="1835" y="8716"/>
                    </a:lnTo>
                    <a:close/>
                    <a:moveTo>
                      <a:pt x="894" y="9265"/>
                    </a:moveTo>
                    <a:lnTo>
                      <a:pt x="624" y="9424"/>
                    </a:lnTo>
                    <a:lnTo>
                      <a:pt x="677" y="9754"/>
                    </a:lnTo>
                    <a:lnTo>
                      <a:pt x="948" y="9597"/>
                    </a:lnTo>
                    <a:lnTo>
                      <a:pt x="894" y="9265"/>
                    </a:lnTo>
                    <a:close/>
                    <a:moveTo>
                      <a:pt x="5270" y="8684"/>
                    </a:moveTo>
                    <a:lnTo>
                      <a:pt x="3451" y="9747"/>
                    </a:lnTo>
                    <a:lnTo>
                      <a:pt x="3504" y="10078"/>
                    </a:lnTo>
                    <a:lnTo>
                      <a:pt x="5324" y="9014"/>
                    </a:lnTo>
                    <a:lnTo>
                      <a:pt x="5270" y="8684"/>
                    </a:lnTo>
                    <a:close/>
                    <a:moveTo>
                      <a:pt x="4743" y="8498"/>
                    </a:moveTo>
                    <a:lnTo>
                      <a:pt x="2321" y="9914"/>
                    </a:lnTo>
                    <a:lnTo>
                      <a:pt x="2375" y="10245"/>
                    </a:lnTo>
                    <a:lnTo>
                      <a:pt x="4797" y="8829"/>
                    </a:lnTo>
                    <a:lnTo>
                      <a:pt x="4743" y="8498"/>
                    </a:lnTo>
                    <a:close/>
                    <a:moveTo>
                      <a:pt x="2933" y="9063"/>
                    </a:moveTo>
                    <a:lnTo>
                      <a:pt x="1282" y="10028"/>
                    </a:lnTo>
                    <a:lnTo>
                      <a:pt x="1336" y="10359"/>
                    </a:lnTo>
                    <a:lnTo>
                      <a:pt x="2986" y="9394"/>
                    </a:lnTo>
                    <a:lnTo>
                      <a:pt x="2933" y="9063"/>
                    </a:lnTo>
                    <a:close/>
                    <a:moveTo>
                      <a:pt x="2207" y="9980"/>
                    </a:moveTo>
                    <a:lnTo>
                      <a:pt x="1825" y="10205"/>
                    </a:lnTo>
                    <a:lnTo>
                      <a:pt x="1878" y="10534"/>
                    </a:lnTo>
                    <a:lnTo>
                      <a:pt x="2261" y="10312"/>
                    </a:lnTo>
                    <a:lnTo>
                      <a:pt x="2207" y="9980"/>
                    </a:lnTo>
                    <a:close/>
                    <a:moveTo>
                      <a:pt x="1039" y="10170"/>
                    </a:moveTo>
                    <a:lnTo>
                      <a:pt x="770" y="10328"/>
                    </a:lnTo>
                    <a:lnTo>
                      <a:pt x="824" y="10658"/>
                    </a:lnTo>
                    <a:lnTo>
                      <a:pt x="1093" y="10501"/>
                    </a:lnTo>
                    <a:lnTo>
                      <a:pt x="1039" y="10170"/>
                    </a:lnTo>
                    <a:close/>
                    <a:moveTo>
                      <a:pt x="1738" y="10254"/>
                    </a:moveTo>
                    <a:lnTo>
                      <a:pt x="1355" y="10478"/>
                    </a:lnTo>
                    <a:lnTo>
                      <a:pt x="1409" y="10808"/>
                    </a:lnTo>
                    <a:lnTo>
                      <a:pt x="1791" y="10586"/>
                    </a:lnTo>
                    <a:lnTo>
                      <a:pt x="1738" y="10254"/>
                    </a:lnTo>
                    <a:close/>
                    <a:moveTo>
                      <a:pt x="4768" y="9470"/>
                    </a:moveTo>
                    <a:lnTo>
                      <a:pt x="2545" y="10770"/>
                    </a:lnTo>
                    <a:lnTo>
                      <a:pt x="2599" y="11100"/>
                    </a:lnTo>
                    <a:lnTo>
                      <a:pt x="4822" y="9800"/>
                    </a:lnTo>
                    <a:lnTo>
                      <a:pt x="4768" y="9470"/>
                    </a:lnTo>
                    <a:close/>
                    <a:moveTo>
                      <a:pt x="1112" y="10621"/>
                    </a:moveTo>
                    <a:lnTo>
                      <a:pt x="843" y="10779"/>
                    </a:lnTo>
                    <a:lnTo>
                      <a:pt x="896" y="11110"/>
                    </a:lnTo>
                    <a:lnTo>
                      <a:pt x="1166" y="10951"/>
                    </a:lnTo>
                    <a:lnTo>
                      <a:pt x="1112" y="10621"/>
                    </a:lnTo>
                    <a:close/>
                    <a:moveTo>
                      <a:pt x="3246" y="9866"/>
                    </a:moveTo>
                    <a:lnTo>
                      <a:pt x="1427" y="10930"/>
                    </a:lnTo>
                    <a:lnTo>
                      <a:pt x="1480" y="11260"/>
                    </a:lnTo>
                    <a:lnTo>
                      <a:pt x="3301" y="10197"/>
                    </a:lnTo>
                    <a:lnTo>
                      <a:pt x="3246" y="9866"/>
                    </a:lnTo>
                    <a:close/>
                    <a:moveTo>
                      <a:pt x="3159" y="10906"/>
                    </a:moveTo>
                    <a:lnTo>
                      <a:pt x="2859" y="11080"/>
                    </a:lnTo>
                    <a:lnTo>
                      <a:pt x="2913" y="11410"/>
                    </a:lnTo>
                    <a:lnTo>
                      <a:pt x="3213" y="11236"/>
                    </a:lnTo>
                    <a:lnTo>
                      <a:pt x="3159" y="10906"/>
                    </a:lnTo>
                    <a:close/>
                    <a:moveTo>
                      <a:pt x="1184" y="11073"/>
                    </a:moveTo>
                    <a:lnTo>
                      <a:pt x="914" y="11230"/>
                    </a:lnTo>
                    <a:lnTo>
                      <a:pt x="968" y="11561"/>
                    </a:lnTo>
                    <a:lnTo>
                      <a:pt x="1237" y="11403"/>
                    </a:lnTo>
                    <a:lnTo>
                      <a:pt x="1184" y="11073"/>
                    </a:lnTo>
                    <a:close/>
                    <a:moveTo>
                      <a:pt x="3917" y="10956"/>
                    </a:moveTo>
                    <a:lnTo>
                      <a:pt x="3295" y="11319"/>
                    </a:lnTo>
                    <a:lnTo>
                      <a:pt x="3348" y="11651"/>
                    </a:lnTo>
                    <a:lnTo>
                      <a:pt x="3970" y="11287"/>
                    </a:lnTo>
                    <a:lnTo>
                      <a:pt x="3917" y="10956"/>
                    </a:lnTo>
                    <a:close/>
                    <a:moveTo>
                      <a:pt x="2390" y="10861"/>
                    </a:moveTo>
                    <a:lnTo>
                      <a:pt x="1499" y="11383"/>
                    </a:lnTo>
                    <a:lnTo>
                      <a:pt x="1553" y="11713"/>
                    </a:lnTo>
                    <a:lnTo>
                      <a:pt x="2444" y="11192"/>
                    </a:lnTo>
                    <a:lnTo>
                      <a:pt x="2390" y="10861"/>
                    </a:lnTo>
                    <a:close/>
                    <a:moveTo>
                      <a:pt x="2693" y="11178"/>
                    </a:moveTo>
                    <a:lnTo>
                      <a:pt x="2232" y="11446"/>
                    </a:lnTo>
                    <a:lnTo>
                      <a:pt x="2286" y="11777"/>
                    </a:lnTo>
                    <a:lnTo>
                      <a:pt x="2747" y="11509"/>
                    </a:lnTo>
                    <a:lnTo>
                      <a:pt x="2693" y="11178"/>
                    </a:lnTo>
                    <a:close/>
                    <a:moveTo>
                      <a:pt x="3083" y="11443"/>
                    </a:moveTo>
                    <a:lnTo>
                      <a:pt x="2709" y="11660"/>
                    </a:lnTo>
                    <a:lnTo>
                      <a:pt x="2762" y="11991"/>
                    </a:lnTo>
                    <a:lnTo>
                      <a:pt x="3136" y="11773"/>
                    </a:lnTo>
                    <a:lnTo>
                      <a:pt x="3083" y="11443"/>
                    </a:lnTo>
                    <a:close/>
                    <a:moveTo>
                      <a:pt x="1257" y="11523"/>
                    </a:moveTo>
                    <a:lnTo>
                      <a:pt x="987" y="11682"/>
                    </a:lnTo>
                    <a:lnTo>
                      <a:pt x="1041" y="12012"/>
                    </a:lnTo>
                    <a:lnTo>
                      <a:pt x="1311" y="11854"/>
                    </a:lnTo>
                    <a:lnTo>
                      <a:pt x="1257" y="11523"/>
                    </a:lnTo>
                    <a:close/>
                    <a:moveTo>
                      <a:pt x="2041" y="11558"/>
                    </a:moveTo>
                    <a:lnTo>
                      <a:pt x="1573" y="11832"/>
                    </a:lnTo>
                    <a:lnTo>
                      <a:pt x="1627" y="12163"/>
                    </a:lnTo>
                    <a:lnTo>
                      <a:pt x="2095" y="11889"/>
                    </a:lnTo>
                    <a:lnTo>
                      <a:pt x="2041" y="11558"/>
                    </a:lnTo>
                    <a:close/>
                    <a:moveTo>
                      <a:pt x="1329" y="11975"/>
                    </a:moveTo>
                    <a:lnTo>
                      <a:pt x="1058" y="12133"/>
                    </a:lnTo>
                    <a:lnTo>
                      <a:pt x="1112" y="12463"/>
                    </a:lnTo>
                    <a:lnTo>
                      <a:pt x="1383" y="12306"/>
                    </a:lnTo>
                    <a:lnTo>
                      <a:pt x="1329" y="11975"/>
                    </a:lnTo>
                    <a:close/>
                    <a:moveTo>
                      <a:pt x="3367" y="11770"/>
                    </a:moveTo>
                    <a:lnTo>
                      <a:pt x="2685" y="12169"/>
                    </a:lnTo>
                    <a:lnTo>
                      <a:pt x="2738" y="12499"/>
                    </a:lnTo>
                    <a:lnTo>
                      <a:pt x="3421" y="12100"/>
                    </a:lnTo>
                    <a:lnTo>
                      <a:pt x="3367" y="11770"/>
                    </a:lnTo>
                    <a:close/>
                    <a:moveTo>
                      <a:pt x="2496" y="11785"/>
                    </a:moveTo>
                    <a:lnTo>
                      <a:pt x="1645" y="12283"/>
                    </a:lnTo>
                    <a:lnTo>
                      <a:pt x="1698" y="12613"/>
                    </a:lnTo>
                    <a:lnTo>
                      <a:pt x="2550" y="12116"/>
                    </a:lnTo>
                    <a:lnTo>
                      <a:pt x="2496" y="11785"/>
                    </a:lnTo>
                    <a:close/>
                    <a:moveTo>
                      <a:pt x="1402" y="12426"/>
                    </a:moveTo>
                    <a:lnTo>
                      <a:pt x="1132" y="12583"/>
                    </a:lnTo>
                    <a:lnTo>
                      <a:pt x="1186" y="12915"/>
                    </a:lnTo>
                    <a:lnTo>
                      <a:pt x="1455" y="12756"/>
                    </a:lnTo>
                    <a:lnTo>
                      <a:pt x="1402" y="12426"/>
                    </a:lnTo>
                    <a:close/>
                    <a:moveTo>
                      <a:pt x="2415" y="12326"/>
                    </a:moveTo>
                    <a:lnTo>
                      <a:pt x="1717" y="12735"/>
                    </a:lnTo>
                    <a:lnTo>
                      <a:pt x="1771" y="13065"/>
                    </a:lnTo>
                    <a:lnTo>
                      <a:pt x="2469" y="12657"/>
                    </a:lnTo>
                    <a:lnTo>
                      <a:pt x="2415" y="12326"/>
                    </a:lnTo>
                    <a:close/>
                    <a:moveTo>
                      <a:pt x="1474" y="12875"/>
                    </a:moveTo>
                    <a:lnTo>
                      <a:pt x="1205" y="13034"/>
                    </a:lnTo>
                    <a:lnTo>
                      <a:pt x="1259" y="13364"/>
                    </a:lnTo>
                    <a:lnTo>
                      <a:pt x="1528" y="13207"/>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41"/>
            <p:cNvGrpSpPr/>
            <p:nvPr/>
          </p:nvGrpSpPr>
          <p:grpSpPr>
            <a:xfrm>
              <a:off x="2758325" y="4138175"/>
              <a:ext cx="814325" cy="880250"/>
              <a:chOff x="3215525" y="3376175"/>
              <a:chExt cx="814325" cy="880250"/>
            </a:xfrm>
          </p:grpSpPr>
          <p:sp>
            <p:nvSpPr>
              <p:cNvPr id="1188" name="Google Shape;1188;p41"/>
              <p:cNvSpPr/>
              <p:nvPr/>
            </p:nvSpPr>
            <p:spPr>
              <a:xfrm>
                <a:off x="3215525" y="3376175"/>
                <a:ext cx="814325" cy="880250"/>
              </a:xfrm>
              <a:custGeom>
                <a:avLst/>
                <a:gdLst/>
                <a:ahLst/>
                <a:cxnLst/>
                <a:rect l="l" t="t" r="r" b="b"/>
                <a:pathLst>
                  <a:path w="32573" h="35210" extrusionOk="0">
                    <a:moveTo>
                      <a:pt x="347" y="16144"/>
                    </a:moveTo>
                    <a:lnTo>
                      <a:pt x="27949" y="209"/>
                    </a:lnTo>
                    <a:cubicBezTo>
                      <a:pt x="28309" y="0"/>
                      <a:pt x="28769" y="207"/>
                      <a:pt x="28854" y="615"/>
                    </a:cubicBezTo>
                    <a:lnTo>
                      <a:pt x="32519" y="18413"/>
                    </a:lnTo>
                    <a:cubicBezTo>
                      <a:pt x="32573" y="18671"/>
                      <a:pt x="32454" y="18934"/>
                      <a:pt x="32226" y="19066"/>
                    </a:cubicBezTo>
                    <a:lnTo>
                      <a:pt x="4625" y="35001"/>
                    </a:lnTo>
                    <a:cubicBezTo>
                      <a:pt x="4264" y="35210"/>
                      <a:pt x="3803" y="35004"/>
                      <a:pt x="3720" y="34595"/>
                    </a:cubicBezTo>
                    <a:lnTo>
                      <a:pt x="55" y="16799"/>
                    </a:lnTo>
                    <a:cubicBezTo>
                      <a:pt x="0" y="16538"/>
                      <a:pt x="118" y="16276"/>
                      <a:pt x="347" y="16144"/>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3353525" y="3633000"/>
                <a:ext cx="600250" cy="493725"/>
              </a:xfrm>
              <a:custGeom>
                <a:avLst/>
                <a:gdLst/>
                <a:ahLst/>
                <a:cxnLst/>
                <a:rect l="l" t="t" r="r" b="b"/>
                <a:pathLst>
                  <a:path w="24010" h="19749" extrusionOk="0">
                    <a:moveTo>
                      <a:pt x="22706" y="1"/>
                    </a:moveTo>
                    <a:lnTo>
                      <a:pt x="1" y="12915"/>
                    </a:lnTo>
                    <a:lnTo>
                      <a:pt x="1303" y="19748"/>
                    </a:lnTo>
                    <a:lnTo>
                      <a:pt x="24010" y="6833"/>
                    </a:lnTo>
                    <a:lnTo>
                      <a:pt x="22706"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3402750" y="3889275"/>
                <a:ext cx="105325" cy="86675"/>
              </a:xfrm>
              <a:custGeom>
                <a:avLst/>
                <a:gdLst/>
                <a:ahLst/>
                <a:cxnLst/>
                <a:rect l="l" t="t" r="r" b="b"/>
                <a:pathLst>
                  <a:path w="4213" h="3467" extrusionOk="0">
                    <a:moveTo>
                      <a:pt x="3985" y="1"/>
                    </a:moveTo>
                    <a:lnTo>
                      <a:pt x="0" y="2265"/>
                    </a:lnTo>
                    <a:lnTo>
                      <a:pt x="230" y="3466"/>
                    </a:lnTo>
                    <a:lnTo>
                      <a:pt x="4213" y="1199"/>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3411925" y="3937250"/>
                <a:ext cx="105325" cy="86675"/>
              </a:xfrm>
              <a:custGeom>
                <a:avLst/>
                <a:gdLst/>
                <a:ahLst/>
                <a:cxnLst/>
                <a:rect l="l" t="t" r="r" b="b"/>
                <a:pathLst>
                  <a:path w="4213" h="3467" extrusionOk="0">
                    <a:moveTo>
                      <a:pt x="3985" y="1"/>
                    </a:moveTo>
                    <a:lnTo>
                      <a:pt x="0" y="2268"/>
                    </a:lnTo>
                    <a:lnTo>
                      <a:pt x="229" y="3467"/>
                    </a:lnTo>
                    <a:lnTo>
                      <a:pt x="4213" y="1202"/>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3421050" y="3985300"/>
                <a:ext cx="105350" cy="86675"/>
              </a:xfrm>
              <a:custGeom>
                <a:avLst/>
                <a:gdLst/>
                <a:ahLst/>
                <a:cxnLst/>
                <a:rect l="l" t="t" r="r" b="b"/>
                <a:pathLst>
                  <a:path w="4214" h="3467" extrusionOk="0">
                    <a:moveTo>
                      <a:pt x="3986" y="1"/>
                    </a:moveTo>
                    <a:lnTo>
                      <a:pt x="1" y="2267"/>
                    </a:lnTo>
                    <a:lnTo>
                      <a:pt x="231" y="3466"/>
                    </a:lnTo>
                    <a:lnTo>
                      <a:pt x="4214" y="1199"/>
                    </a:lnTo>
                    <a:lnTo>
                      <a:pt x="398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3555350" y="3671250"/>
                <a:ext cx="332425" cy="198775"/>
              </a:xfrm>
              <a:custGeom>
                <a:avLst/>
                <a:gdLst/>
                <a:ahLst/>
                <a:cxnLst/>
                <a:rect l="l" t="t" r="r" b="b"/>
                <a:pathLst>
                  <a:path w="13297" h="7951" extrusionOk="0">
                    <a:moveTo>
                      <a:pt x="13213" y="1"/>
                    </a:moveTo>
                    <a:lnTo>
                      <a:pt x="1" y="7516"/>
                    </a:lnTo>
                    <a:lnTo>
                      <a:pt x="83" y="7951"/>
                    </a:lnTo>
                    <a:lnTo>
                      <a:pt x="13297" y="434"/>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3560025" y="3695825"/>
                <a:ext cx="332425" cy="198725"/>
              </a:xfrm>
              <a:custGeom>
                <a:avLst/>
                <a:gdLst/>
                <a:ahLst/>
                <a:cxnLst/>
                <a:rect l="l" t="t" r="r" b="b"/>
                <a:pathLst>
                  <a:path w="13297" h="7949" extrusionOk="0">
                    <a:moveTo>
                      <a:pt x="13213" y="0"/>
                    </a:moveTo>
                    <a:lnTo>
                      <a:pt x="1" y="7516"/>
                    </a:lnTo>
                    <a:lnTo>
                      <a:pt x="83"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3564700" y="3720375"/>
                <a:ext cx="332425" cy="198750"/>
              </a:xfrm>
              <a:custGeom>
                <a:avLst/>
                <a:gdLst/>
                <a:ahLst/>
                <a:cxnLst/>
                <a:rect l="l" t="t" r="r" b="b"/>
                <a:pathLst>
                  <a:path w="13297" h="7950" extrusionOk="0">
                    <a:moveTo>
                      <a:pt x="13215" y="0"/>
                    </a:moveTo>
                    <a:lnTo>
                      <a:pt x="1" y="7514"/>
                    </a:lnTo>
                    <a:lnTo>
                      <a:pt x="84" y="7949"/>
                    </a:lnTo>
                    <a:lnTo>
                      <a:pt x="13297" y="435"/>
                    </a:lnTo>
                    <a:lnTo>
                      <a:pt x="1321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3569375" y="3744950"/>
                <a:ext cx="332425" cy="198700"/>
              </a:xfrm>
              <a:custGeom>
                <a:avLst/>
                <a:gdLst/>
                <a:ahLst/>
                <a:cxnLst/>
                <a:rect l="l" t="t" r="r" b="b"/>
                <a:pathLst>
                  <a:path w="13297" h="7948" extrusionOk="0">
                    <a:moveTo>
                      <a:pt x="13213" y="0"/>
                    </a:moveTo>
                    <a:lnTo>
                      <a:pt x="1" y="7514"/>
                    </a:lnTo>
                    <a:lnTo>
                      <a:pt x="84"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3574100" y="3769475"/>
                <a:ext cx="332425" cy="198750"/>
              </a:xfrm>
              <a:custGeom>
                <a:avLst/>
                <a:gdLst/>
                <a:ahLst/>
                <a:cxnLst/>
                <a:rect l="l" t="t" r="r" b="b"/>
                <a:pathLst>
                  <a:path w="13297" h="7950" extrusionOk="0">
                    <a:moveTo>
                      <a:pt x="13213" y="1"/>
                    </a:moveTo>
                    <a:lnTo>
                      <a:pt x="0" y="7515"/>
                    </a:lnTo>
                    <a:lnTo>
                      <a:pt x="81" y="7950"/>
                    </a:lnTo>
                    <a:lnTo>
                      <a:pt x="13296" y="436"/>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3578775" y="3794050"/>
                <a:ext cx="332425" cy="198725"/>
              </a:xfrm>
              <a:custGeom>
                <a:avLst/>
                <a:gdLst/>
                <a:ahLst/>
                <a:cxnLst/>
                <a:rect l="l" t="t" r="r" b="b"/>
                <a:pathLst>
                  <a:path w="13297" h="7949" extrusionOk="0">
                    <a:moveTo>
                      <a:pt x="13213" y="1"/>
                    </a:moveTo>
                    <a:lnTo>
                      <a:pt x="0" y="7515"/>
                    </a:lnTo>
                    <a:lnTo>
                      <a:pt x="82" y="7948"/>
                    </a:lnTo>
                    <a:lnTo>
                      <a:pt x="13296" y="433"/>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3338675" y="3584750"/>
                <a:ext cx="585625" cy="357750"/>
              </a:xfrm>
              <a:custGeom>
                <a:avLst/>
                <a:gdLst/>
                <a:ahLst/>
                <a:cxnLst/>
                <a:rect l="l" t="t" r="r" b="b"/>
                <a:pathLst>
                  <a:path w="23425" h="14310" extrusionOk="0">
                    <a:moveTo>
                      <a:pt x="23213" y="1"/>
                    </a:moveTo>
                    <a:lnTo>
                      <a:pt x="0" y="13205"/>
                    </a:lnTo>
                    <a:lnTo>
                      <a:pt x="211" y="14309"/>
                    </a:lnTo>
                    <a:lnTo>
                      <a:pt x="23424" y="1108"/>
                    </a:lnTo>
                    <a:lnTo>
                      <a:pt x="23213"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3352125" y="3883175"/>
                <a:ext cx="56975" cy="46675"/>
              </a:xfrm>
              <a:custGeom>
                <a:avLst/>
                <a:gdLst/>
                <a:ahLst/>
                <a:cxnLst/>
                <a:rect l="l" t="t" r="r" b="b"/>
                <a:pathLst>
                  <a:path w="2279" h="1867" extrusionOk="0">
                    <a:moveTo>
                      <a:pt x="2156" y="0"/>
                    </a:moveTo>
                    <a:lnTo>
                      <a:pt x="1" y="1226"/>
                    </a:lnTo>
                    <a:lnTo>
                      <a:pt x="124" y="1866"/>
                    </a:lnTo>
                    <a:lnTo>
                      <a:pt x="2279" y="640"/>
                    </a:lnTo>
                    <a:lnTo>
                      <a:pt x="2156"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3734650" y="3603125"/>
                <a:ext cx="176275" cy="103775"/>
              </a:xfrm>
              <a:custGeom>
                <a:avLst/>
                <a:gdLst/>
                <a:ahLst/>
                <a:cxnLst/>
                <a:rect l="l" t="t" r="r" b="b"/>
                <a:pathLst>
                  <a:path w="7051" h="4151" extrusionOk="0">
                    <a:moveTo>
                      <a:pt x="7021" y="1"/>
                    </a:moveTo>
                    <a:lnTo>
                      <a:pt x="1" y="3994"/>
                    </a:lnTo>
                    <a:lnTo>
                      <a:pt x="31" y="4150"/>
                    </a:lnTo>
                    <a:lnTo>
                      <a:pt x="7050" y="157"/>
                    </a:lnTo>
                    <a:lnTo>
                      <a:pt x="702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441F0D54-307C-F947-9B1A-02FE41F6350F}"/>
              </a:ext>
            </a:extLst>
          </p:cNvPr>
          <p:cNvPicPr>
            <a:picLocks noChangeAspect="1"/>
          </p:cNvPicPr>
          <p:nvPr/>
        </p:nvPicPr>
        <p:blipFill>
          <a:blip r:embed="rId2"/>
          <a:stretch>
            <a:fillRect/>
          </a:stretch>
        </p:blipFill>
        <p:spPr>
          <a:xfrm>
            <a:off x="1149060" y="447870"/>
            <a:ext cx="6627257" cy="4478694"/>
          </a:xfrm>
          <a:prstGeom prst="rect">
            <a:avLst/>
          </a:prstGeom>
        </p:spPr>
      </p:pic>
    </p:spTree>
    <p:extLst>
      <p:ext uri="{BB962C8B-B14F-4D97-AF65-F5344CB8AC3E}">
        <p14:creationId xmlns:p14="http://schemas.microsoft.com/office/powerpoint/2010/main" val="22266829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7226380-BD1F-6F4C-ABC2-518D5925DB11}"/>
              </a:ext>
            </a:extLst>
          </p:cNvPr>
          <p:cNvPicPr>
            <a:picLocks noChangeAspect="1"/>
          </p:cNvPicPr>
          <p:nvPr/>
        </p:nvPicPr>
        <p:blipFill>
          <a:blip r:embed="rId2"/>
          <a:stretch>
            <a:fillRect/>
          </a:stretch>
        </p:blipFill>
        <p:spPr>
          <a:xfrm>
            <a:off x="1205805" y="429207"/>
            <a:ext cx="6501281" cy="4488025"/>
          </a:xfrm>
          <a:prstGeom prst="rect">
            <a:avLst/>
          </a:prstGeom>
        </p:spPr>
      </p:pic>
    </p:spTree>
    <p:extLst>
      <p:ext uri="{BB962C8B-B14F-4D97-AF65-F5344CB8AC3E}">
        <p14:creationId xmlns:p14="http://schemas.microsoft.com/office/powerpoint/2010/main" val="9974445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DE492DC-908D-5C4C-91EF-A875B62C9FB9}"/>
              </a:ext>
            </a:extLst>
          </p:cNvPr>
          <p:cNvPicPr>
            <a:picLocks noChangeAspect="1"/>
          </p:cNvPicPr>
          <p:nvPr/>
        </p:nvPicPr>
        <p:blipFill>
          <a:blip r:embed="rId2"/>
          <a:stretch>
            <a:fillRect/>
          </a:stretch>
        </p:blipFill>
        <p:spPr>
          <a:xfrm>
            <a:off x="1399593" y="236548"/>
            <a:ext cx="5934268" cy="4670404"/>
          </a:xfrm>
          <a:prstGeom prst="rect">
            <a:avLst/>
          </a:prstGeom>
        </p:spPr>
      </p:pic>
    </p:spTree>
    <p:extLst>
      <p:ext uri="{BB962C8B-B14F-4D97-AF65-F5344CB8AC3E}">
        <p14:creationId xmlns:p14="http://schemas.microsoft.com/office/powerpoint/2010/main" val="4674906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F7F68AC-5797-9F48-8E45-653DC9FA429F}"/>
              </a:ext>
            </a:extLst>
          </p:cNvPr>
          <p:cNvPicPr>
            <a:picLocks noChangeAspect="1"/>
          </p:cNvPicPr>
          <p:nvPr/>
        </p:nvPicPr>
        <p:blipFill>
          <a:blip r:embed="rId2"/>
          <a:stretch>
            <a:fillRect/>
          </a:stretch>
        </p:blipFill>
        <p:spPr>
          <a:xfrm>
            <a:off x="1315616" y="195943"/>
            <a:ext cx="6067733" cy="4793602"/>
          </a:xfrm>
          <a:prstGeom prst="rect">
            <a:avLst/>
          </a:prstGeom>
        </p:spPr>
      </p:pic>
    </p:spTree>
    <p:extLst>
      <p:ext uri="{BB962C8B-B14F-4D97-AF65-F5344CB8AC3E}">
        <p14:creationId xmlns:p14="http://schemas.microsoft.com/office/powerpoint/2010/main" val="16601742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20513356-E522-0144-AE4E-5FFC456311C2}"/>
              </a:ext>
            </a:extLst>
          </p:cNvPr>
          <p:cNvPicPr>
            <a:picLocks noChangeAspect="1"/>
          </p:cNvPicPr>
          <p:nvPr/>
        </p:nvPicPr>
        <p:blipFill>
          <a:blip r:embed="rId2"/>
          <a:stretch>
            <a:fillRect/>
          </a:stretch>
        </p:blipFill>
        <p:spPr>
          <a:xfrm>
            <a:off x="1332251" y="219269"/>
            <a:ext cx="6057594" cy="4704961"/>
          </a:xfrm>
          <a:prstGeom prst="rect">
            <a:avLst/>
          </a:prstGeom>
        </p:spPr>
      </p:pic>
    </p:spTree>
    <p:extLst>
      <p:ext uri="{BB962C8B-B14F-4D97-AF65-F5344CB8AC3E}">
        <p14:creationId xmlns:p14="http://schemas.microsoft.com/office/powerpoint/2010/main" val="42809924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4CC3FC0-F881-9540-BCAA-C34F90DF5D20}"/>
              </a:ext>
            </a:extLst>
          </p:cNvPr>
          <p:cNvPicPr>
            <a:picLocks noChangeAspect="1"/>
          </p:cNvPicPr>
          <p:nvPr/>
        </p:nvPicPr>
        <p:blipFill>
          <a:blip r:embed="rId2"/>
          <a:stretch>
            <a:fillRect/>
          </a:stretch>
        </p:blipFill>
        <p:spPr>
          <a:xfrm>
            <a:off x="1313119" y="200608"/>
            <a:ext cx="6058063" cy="4742284"/>
          </a:xfrm>
          <a:prstGeom prst="rect">
            <a:avLst/>
          </a:prstGeom>
        </p:spPr>
      </p:pic>
    </p:spTree>
    <p:extLst>
      <p:ext uri="{BB962C8B-B14F-4D97-AF65-F5344CB8AC3E}">
        <p14:creationId xmlns:p14="http://schemas.microsoft.com/office/powerpoint/2010/main" val="19823359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EDEABCEF-E875-0042-88DF-FE55DFE76D87}"/>
              </a:ext>
            </a:extLst>
          </p:cNvPr>
          <p:cNvPicPr>
            <a:picLocks noChangeAspect="1"/>
          </p:cNvPicPr>
          <p:nvPr/>
        </p:nvPicPr>
        <p:blipFill>
          <a:blip r:embed="rId2"/>
          <a:stretch>
            <a:fillRect/>
          </a:stretch>
        </p:blipFill>
        <p:spPr>
          <a:xfrm>
            <a:off x="229342" y="341734"/>
            <a:ext cx="8550763" cy="4460032"/>
          </a:xfrm>
          <a:prstGeom prst="rect">
            <a:avLst/>
          </a:prstGeom>
        </p:spPr>
      </p:pic>
    </p:spTree>
    <p:extLst>
      <p:ext uri="{BB962C8B-B14F-4D97-AF65-F5344CB8AC3E}">
        <p14:creationId xmlns:p14="http://schemas.microsoft.com/office/powerpoint/2010/main" val="17449502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3EEA5C8-6F27-744A-A8C5-290F1CD9B815}"/>
              </a:ext>
            </a:extLst>
          </p:cNvPr>
          <p:cNvPicPr>
            <a:picLocks noChangeAspect="1"/>
          </p:cNvPicPr>
          <p:nvPr/>
        </p:nvPicPr>
        <p:blipFill>
          <a:blip r:embed="rId2"/>
          <a:stretch>
            <a:fillRect/>
          </a:stretch>
        </p:blipFill>
        <p:spPr>
          <a:xfrm>
            <a:off x="1338453" y="135294"/>
            <a:ext cx="5958086" cy="4742284"/>
          </a:xfrm>
          <a:prstGeom prst="rect">
            <a:avLst/>
          </a:prstGeom>
        </p:spPr>
      </p:pic>
    </p:spTree>
    <p:extLst>
      <p:ext uri="{BB962C8B-B14F-4D97-AF65-F5344CB8AC3E}">
        <p14:creationId xmlns:p14="http://schemas.microsoft.com/office/powerpoint/2010/main" val="40878924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4AEFEA5-F376-744A-B46D-A0EF394B5F3A}"/>
              </a:ext>
            </a:extLst>
          </p:cNvPr>
          <p:cNvPicPr>
            <a:picLocks noChangeAspect="1"/>
          </p:cNvPicPr>
          <p:nvPr/>
        </p:nvPicPr>
        <p:blipFill>
          <a:blip r:embed="rId2"/>
          <a:stretch>
            <a:fillRect/>
          </a:stretch>
        </p:blipFill>
        <p:spPr>
          <a:xfrm>
            <a:off x="1257066" y="265922"/>
            <a:ext cx="6245499" cy="4611655"/>
          </a:xfrm>
          <a:prstGeom prst="rect">
            <a:avLst/>
          </a:prstGeom>
        </p:spPr>
      </p:pic>
    </p:spTree>
    <p:extLst>
      <p:ext uri="{BB962C8B-B14F-4D97-AF65-F5344CB8AC3E}">
        <p14:creationId xmlns:p14="http://schemas.microsoft.com/office/powerpoint/2010/main" val="12054087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E7E91C0-9AFF-7649-B907-01C1532328C0}"/>
              </a:ext>
            </a:extLst>
          </p:cNvPr>
          <p:cNvPicPr>
            <a:picLocks noChangeAspect="1"/>
          </p:cNvPicPr>
          <p:nvPr/>
        </p:nvPicPr>
        <p:blipFill>
          <a:blip r:embed="rId2"/>
          <a:stretch>
            <a:fillRect/>
          </a:stretch>
        </p:blipFill>
        <p:spPr>
          <a:xfrm>
            <a:off x="981636" y="223934"/>
            <a:ext cx="2125458" cy="3170174"/>
          </a:xfrm>
          <a:prstGeom prst="rect">
            <a:avLst/>
          </a:prstGeom>
        </p:spPr>
      </p:pic>
      <p:pic>
        <p:nvPicPr>
          <p:cNvPr id="5" name="Picture 4" descr="Chart, radar chart&#10;&#10;Description automatically generated">
            <a:extLst>
              <a:ext uri="{FF2B5EF4-FFF2-40B4-BE49-F238E27FC236}">
                <a16:creationId xmlns:a16="http://schemas.microsoft.com/office/drawing/2014/main" id="{037063B4-67BA-4B49-8905-33527FF3370E}"/>
              </a:ext>
            </a:extLst>
          </p:cNvPr>
          <p:cNvPicPr>
            <a:picLocks noChangeAspect="1"/>
          </p:cNvPicPr>
          <p:nvPr/>
        </p:nvPicPr>
        <p:blipFill>
          <a:blip r:embed="rId3"/>
          <a:stretch>
            <a:fillRect/>
          </a:stretch>
        </p:blipFill>
        <p:spPr>
          <a:xfrm>
            <a:off x="3280509" y="2259936"/>
            <a:ext cx="5312984" cy="2610183"/>
          </a:xfrm>
          <a:prstGeom prst="rect">
            <a:avLst/>
          </a:prstGeom>
        </p:spPr>
      </p:pic>
      <p:sp>
        <p:nvSpPr>
          <p:cNvPr id="2" name="TextBox 1">
            <a:extLst>
              <a:ext uri="{FF2B5EF4-FFF2-40B4-BE49-F238E27FC236}">
                <a16:creationId xmlns:a16="http://schemas.microsoft.com/office/drawing/2014/main" id="{725D5A2A-F754-DE4E-832E-0BECD3907947}"/>
              </a:ext>
            </a:extLst>
          </p:cNvPr>
          <p:cNvSpPr txBox="1"/>
          <p:nvPr/>
        </p:nvSpPr>
        <p:spPr>
          <a:xfrm>
            <a:off x="5255491" y="951345"/>
            <a:ext cx="1402948" cy="461665"/>
          </a:xfrm>
          <a:prstGeom prst="rect">
            <a:avLst/>
          </a:prstGeom>
          <a:noFill/>
        </p:spPr>
        <p:txBody>
          <a:bodyPr wrap="none" rtlCol="0">
            <a:spAutoFit/>
          </a:bodyPr>
          <a:lstStyle/>
          <a:p>
            <a:r>
              <a:rPr lang="en-US" sz="2400" dirty="0">
                <a:solidFill>
                  <a:schemeClr val="bg1"/>
                </a:solidFill>
                <a:latin typeface="Gill Sans MT" panose="020B0502020104020203" pitchFamily="34" charset="77"/>
              </a:rPr>
              <a:t>OUTPUT</a:t>
            </a:r>
          </a:p>
        </p:txBody>
      </p:sp>
    </p:spTree>
    <p:extLst>
      <p:ext uri="{BB962C8B-B14F-4D97-AF65-F5344CB8AC3E}">
        <p14:creationId xmlns:p14="http://schemas.microsoft.com/office/powerpoint/2010/main" val="29527258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5" name="TextBox 4">
            <a:extLst>
              <a:ext uri="{FF2B5EF4-FFF2-40B4-BE49-F238E27FC236}">
                <a16:creationId xmlns:a16="http://schemas.microsoft.com/office/drawing/2014/main" id="{240EC9FC-71C6-4561-9B5F-EC3DDA096E51}"/>
              </a:ext>
            </a:extLst>
          </p:cNvPr>
          <p:cNvSpPr txBox="1"/>
          <p:nvPr/>
        </p:nvSpPr>
        <p:spPr>
          <a:xfrm>
            <a:off x="861672" y="508291"/>
            <a:ext cx="6715300" cy="523220"/>
          </a:xfrm>
          <a:prstGeom prst="rect">
            <a:avLst/>
          </a:prstGeom>
          <a:noFill/>
        </p:spPr>
        <p:txBody>
          <a:bodyPr wrap="none" rtlCol="0">
            <a:spAutoFit/>
          </a:bodyPr>
          <a:lstStyle/>
          <a:p>
            <a:r>
              <a:rPr lang="en-US" sz="2800" dirty="0">
                <a:solidFill>
                  <a:schemeClr val="accent4">
                    <a:lumMod val="60000"/>
                    <a:lumOff val="40000"/>
                  </a:schemeClr>
                </a:solidFill>
                <a:latin typeface="Gill Sans MT" panose="020B0502020104020203" pitchFamily="34" charset="77"/>
              </a:rPr>
              <a:t>What is Randomized incremental Algorithm?</a:t>
            </a:r>
          </a:p>
        </p:txBody>
      </p:sp>
      <p:sp>
        <p:nvSpPr>
          <p:cNvPr id="8" name="TextBox 7">
            <a:extLst>
              <a:ext uri="{FF2B5EF4-FFF2-40B4-BE49-F238E27FC236}">
                <a16:creationId xmlns:a16="http://schemas.microsoft.com/office/drawing/2014/main" id="{51DE1AE0-EB47-4D86-B544-C8DD7FE4A56F}"/>
              </a:ext>
            </a:extLst>
          </p:cNvPr>
          <p:cNvSpPr txBox="1"/>
          <p:nvPr/>
        </p:nvSpPr>
        <p:spPr>
          <a:xfrm>
            <a:off x="982493" y="1660456"/>
            <a:ext cx="3697507" cy="1938992"/>
          </a:xfrm>
          <a:prstGeom prst="rect">
            <a:avLst/>
          </a:prstGeom>
          <a:noFill/>
        </p:spPr>
        <p:txBody>
          <a:bodyPr wrap="square" rtlCol="0">
            <a:spAutoFit/>
          </a:bodyPr>
          <a:lstStyle/>
          <a:p>
            <a:pPr algn="just"/>
            <a:r>
              <a:rPr lang="en-IN" sz="2400" dirty="0">
                <a:solidFill>
                  <a:schemeClr val="bg1"/>
                </a:solidFill>
                <a:latin typeface="Gill Sans MT" panose="020B0502020104020203" pitchFamily="34" charset="77"/>
              </a:rPr>
              <a:t>A randomized incremental algorithm is an incremental algorithm in which the elements are added in a uniformly random order.</a:t>
            </a:r>
            <a:endParaRPr lang="en-US" sz="2400" dirty="0">
              <a:solidFill>
                <a:schemeClr val="bg1"/>
              </a:solidFill>
              <a:latin typeface="Gill Sans MT" panose="020B0502020104020203" pitchFamily="34" charset="77"/>
            </a:endParaRPr>
          </a:p>
        </p:txBody>
      </p:sp>
      <p:pic>
        <p:nvPicPr>
          <p:cNvPr id="10" name="Picture 9" descr="Chart, radar chart&#10;&#10;Description automatically generated">
            <a:extLst>
              <a:ext uri="{FF2B5EF4-FFF2-40B4-BE49-F238E27FC236}">
                <a16:creationId xmlns:a16="http://schemas.microsoft.com/office/drawing/2014/main" id="{751EC43D-0810-4D28-AE35-62BD01BCB21F}"/>
              </a:ext>
            </a:extLst>
          </p:cNvPr>
          <p:cNvPicPr>
            <a:picLocks noChangeAspect="1"/>
          </p:cNvPicPr>
          <p:nvPr/>
        </p:nvPicPr>
        <p:blipFill>
          <a:blip r:embed="rId3"/>
          <a:stretch>
            <a:fillRect/>
          </a:stretch>
        </p:blipFill>
        <p:spPr>
          <a:xfrm>
            <a:off x="5205122" y="1274999"/>
            <a:ext cx="2848841" cy="2709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C4F259-1A69-4D40-8B77-A509511492CF}"/>
              </a:ext>
            </a:extLst>
          </p:cNvPr>
          <p:cNvSpPr txBox="1"/>
          <p:nvPr/>
        </p:nvSpPr>
        <p:spPr>
          <a:xfrm>
            <a:off x="612444" y="664619"/>
            <a:ext cx="8204010" cy="2308324"/>
          </a:xfrm>
          <a:prstGeom prst="rect">
            <a:avLst/>
          </a:prstGeom>
          <a:noFill/>
        </p:spPr>
        <p:txBody>
          <a:bodyPr wrap="square">
            <a:spAutoFit/>
          </a:bodyPr>
          <a:lstStyle/>
          <a:p>
            <a:r>
              <a:rPr kumimoji="0" lang="en-US" sz="3600" b="1" i="0" u="none" strike="noStrike" kern="0" cap="none" spc="0" normalizeH="0" baseline="0" noProof="0" dirty="0">
                <a:ln>
                  <a:noFill/>
                </a:ln>
                <a:solidFill>
                  <a:srgbClr val="20F8FD">
                    <a:lumMod val="40000"/>
                    <a:lumOff val="60000"/>
                  </a:srgbClr>
                </a:solidFill>
                <a:effectLst/>
                <a:uLnTx/>
                <a:uFillTx/>
                <a:latin typeface="Oxanium"/>
                <a:sym typeface="Oxanium"/>
              </a:rPr>
              <a:t>Implementation of Delaunay Triangulation based on Randomized Incremental Algorithm</a:t>
            </a:r>
          </a:p>
          <a:p>
            <a:r>
              <a:rPr lang="en-US" sz="3600" b="1" dirty="0">
                <a:solidFill>
                  <a:srgbClr val="20F8FD">
                    <a:lumMod val="40000"/>
                    <a:lumOff val="60000"/>
                  </a:srgbClr>
                </a:solidFill>
                <a:latin typeface="Oxanium"/>
                <a:sym typeface="Oxanium"/>
              </a:rPr>
              <a:t>Using OpenCV</a:t>
            </a:r>
            <a:endParaRPr lang="en-IN" sz="1200" dirty="0"/>
          </a:p>
        </p:txBody>
      </p:sp>
      <p:pic>
        <p:nvPicPr>
          <p:cNvPr id="1026" name="Picture 2" descr="OpenCV 4.0 Release Ends 3.5 Year Wait | by Synced | SyncedReview | Medium">
            <a:extLst>
              <a:ext uri="{FF2B5EF4-FFF2-40B4-BE49-F238E27FC236}">
                <a16:creationId xmlns:a16="http://schemas.microsoft.com/office/drawing/2014/main" id="{AF2BBEDB-F79D-43B8-BAE2-3C86DCB9D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499" y="2627301"/>
            <a:ext cx="4742596" cy="2060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72301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A0CF24-9640-4B67-9E39-2EA2537385FB}"/>
              </a:ext>
            </a:extLst>
          </p:cNvPr>
          <p:cNvPicPr>
            <a:picLocks noChangeAspect="1"/>
          </p:cNvPicPr>
          <p:nvPr/>
        </p:nvPicPr>
        <p:blipFill>
          <a:blip r:embed="rId2"/>
          <a:stretch>
            <a:fillRect/>
          </a:stretch>
        </p:blipFill>
        <p:spPr>
          <a:xfrm>
            <a:off x="2000027" y="681826"/>
            <a:ext cx="5143946" cy="3779848"/>
          </a:xfrm>
          <a:prstGeom prst="rect">
            <a:avLst/>
          </a:prstGeom>
        </p:spPr>
      </p:pic>
    </p:spTree>
    <p:extLst>
      <p:ext uri="{BB962C8B-B14F-4D97-AF65-F5344CB8AC3E}">
        <p14:creationId xmlns:p14="http://schemas.microsoft.com/office/powerpoint/2010/main" val="29737467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0686BB-937F-4E60-8E75-47F2F02B9058}"/>
              </a:ext>
            </a:extLst>
          </p:cNvPr>
          <p:cNvPicPr>
            <a:picLocks noChangeAspect="1"/>
          </p:cNvPicPr>
          <p:nvPr/>
        </p:nvPicPr>
        <p:blipFill>
          <a:blip r:embed="rId2"/>
          <a:stretch>
            <a:fillRect/>
          </a:stretch>
        </p:blipFill>
        <p:spPr>
          <a:xfrm>
            <a:off x="925514" y="883773"/>
            <a:ext cx="7292972" cy="3375953"/>
          </a:xfrm>
          <a:prstGeom prst="rect">
            <a:avLst/>
          </a:prstGeom>
        </p:spPr>
      </p:pic>
    </p:spTree>
    <p:extLst>
      <p:ext uri="{BB962C8B-B14F-4D97-AF65-F5344CB8AC3E}">
        <p14:creationId xmlns:p14="http://schemas.microsoft.com/office/powerpoint/2010/main" val="31162928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120825-5437-41FA-9236-8E3909326B78}"/>
              </a:ext>
            </a:extLst>
          </p:cNvPr>
          <p:cNvPicPr>
            <a:picLocks noChangeAspect="1"/>
          </p:cNvPicPr>
          <p:nvPr/>
        </p:nvPicPr>
        <p:blipFill>
          <a:blip r:embed="rId2"/>
          <a:stretch>
            <a:fillRect/>
          </a:stretch>
        </p:blipFill>
        <p:spPr>
          <a:xfrm>
            <a:off x="247275" y="1120014"/>
            <a:ext cx="8649450" cy="2903472"/>
          </a:xfrm>
          <a:prstGeom prst="rect">
            <a:avLst/>
          </a:prstGeom>
        </p:spPr>
      </p:pic>
    </p:spTree>
    <p:extLst>
      <p:ext uri="{BB962C8B-B14F-4D97-AF65-F5344CB8AC3E}">
        <p14:creationId xmlns:p14="http://schemas.microsoft.com/office/powerpoint/2010/main" val="31938208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20D508-A27C-4276-8CEA-298CED4EE10C}"/>
              </a:ext>
            </a:extLst>
          </p:cNvPr>
          <p:cNvPicPr>
            <a:picLocks noChangeAspect="1"/>
          </p:cNvPicPr>
          <p:nvPr/>
        </p:nvPicPr>
        <p:blipFill>
          <a:blip r:embed="rId2"/>
          <a:stretch>
            <a:fillRect/>
          </a:stretch>
        </p:blipFill>
        <p:spPr>
          <a:xfrm>
            <a:off x="2285802" y="300793"/>
            <a:ext cx="4572396" cy="4541914"/>
          </a:xfrm>
          <a:prstGeom prst="rect">
            <a:avLst/>
          </a:prstGeom>
        </p:spPr>
      </p:pic>
    </p:spTree>
    <p:extLst>
      <p:ext uri="{BB962C8B-B14F-4D97-AF65-F5344CB8AC3E}">
        <p14:creationId xmlns:p14="http://schemas.microsoft.com/office/powerpoint/2010/main" val="5803360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D74357-9334-4A24-91C7-BAE43F26C3DD}"/>
              </a:ext>
            </a:extLst>
          </p:cNvPr>
          <p:cNvPicPr>
            <a:picLocks noChangeAspect="1"/>
          </p:cNvPicPr>
          <p:nvPr/>
        </p:nvPicPr>
        <p:blipFill>
          <a:blip r:embed="rId2"/>
          <a:stretch>
            <a:fillRect/>
          </a:stretch>
        </p:blipFill>
        <p:spPr>
          <a:xfrm>
            <a:off x="1782870" y="0"/>
            <a:ext cx="5578259" cy="5143500"/>
          </a:xfrm>
          <a:prstGeom prst="rect">
            <a:avLst/>
          </a:prstGeom>
        </p:spPr>
      </p:pic>
    </p:spTree>
    <p:extLst>
      <p:ext uri="{BB962C8B-B14F-4D97-AF65-F5344CB8AC3E}">
        <p14:creationId xmlns:p14="http://schemas.microsoft.com/office/powerpoint/2010/main" val="14262192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9B22C1-9136-43C7-A28D-94EDD172A6F3}"/>
              </a:ext>
            </a:extLst>
          </p:cNvPr>
          <p:cNvPicPr>
            <a:picLocks noChangeAspect="1"/>
          </p:cNvPicPr>
          <p:nvPr/>
        </p:nvPicPr>
        <p:blipFill>
          <a:blip r:embed="rId2"/>
          <a:stretch>
            <a:fillRect/>
          </a:stretch>
        </p:blipFill>
        <p:spPr>
          <a:xfrm>
            <a:off x="924088" y="0"/>
            <a:ext cx="3647912" cy="5143500"/>
          </a:xfrm>
          <a:prstGeom prst="rect">
            <a:avLst/>
          </a:prstGeom>
        </p:spPr>
      </p:pic>
      <p:sp>
        <p:nvSpPr>
          <p:cNvPr id="4" name="TextBox 3">
            <a:extLst>
              <a:ext uri="{FF2B5EF4-FFF2-40B4-BE49-F238E27FC236}">
                <a16:creationId xmlns:a16="http://schemas.microsoft.com/office/drawing/2014/main" id="{D60A35AB-7A0F-4D7A-B178-D8E0D9F7AC8B}"/>
              </a:ext>
            </a:extLst>
          </p:cNvPr>
          <p:cNvSpPr txBox="1"/>
          <p:nvPr/>
        </p:nvSpPr>
        <p:spPr>
          <a:xfrm>
            <a:off x="4645357" y="1971585"/>
            <a:ext cx="4609530" cy="1200329"/>
          </a:xfrm>
          <a:prstGeom prst="rect">
            <a:avLst/>
          </a:prstGeom>
          <a:noFill/>
        </p:spPr>
        <p:txBody>
          <a:bodyPr wrap="square">
            <a:spAutoFit/>
          </a:bodyPr>
          <a:lstStyle/>
          <a:p>
            <a:r>
              <a:rPr lang="en-US" sz="3600" dirty="0">
                <a:solidFill>
                  <a:schemeClr val="bg1"/>
                </a:solidFill>
                <a:latin typeface="Gill Sans MT" panose="020B0502020104020203" pitchFamily="34" charset="77"/>
              </a:rPr>
              <a:t>OUTPUT</a:t>
            </a:r>
          </a:p>
          <a:p>
            <a:r>
              <a:rPr lang="en-US" sz="3600" dirty="0">
                <a:solidFill>
                  <a:schemeClr val="bg1"/>
                </a:solidFill>
                <a:latin typeface="Gill Sans MT" panose="020B0502020104020203" pitchFamily="34" charset="77"/>
              </a:rPr>
              <a:t>Delaunay Triangulation</a:t>
            </a:r>
          </a:p>
        </p:txBody>
      </p:sp>
    </p:spTree>
    <p:extLst>
      <p:ext uri="{BB962C8B-B14F-4D97-AF65-F5344CB8AC3E}">
        <p14:creationId xmlns:p14="http://schemas.microsoft.com/office/powerpoint/2010/main" val="25673218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24FB8B-B160-4275-9881-C9D2DFDF974F}"/>
              </a:ext>
            </a:extLst>
          </p:cNvPr>
          <p:cNvPicPr>
            <a:picLocks noChangeAspect="1"/>
          </p:cNvPicPr>
          <p:nvPr/>
        </p:nvPicPr>
        <p:blipFill>
          <a:blip r:embed="rId2"/>
          <a:stretch>
            <a:fillRect/>
          </a:stretch>
        </p:blipFill>
        <p:spPr>
          <a:xfrm>
            <a:off x="898859" y="0"/>
            <a:ext cx="3673141" cy="5143500"/>
          </a:xfrm>
          <a:prstGeom prst="rect">
            <a:avLst/>
          </a:prstGeom>
        </p:spPr>
      </p:pic>
      <p:sp>
        <p:nvSpPr>
          <p:cNvPr id="6" name="TextBox 5">
            <a:extLst>
              <a:ext uri="{FF2B5EF4-FFF2-40B4-BE49-F238E27FC236}">
                <a16:creationId xmlns:a16="http://schemas.microsoft.com/office/drawing/2014/main" id="{70560B9A-CFD5-46FF-8AA8-6FF375D69A7E}"/>
              </a:ext>
            </a:extLst>
          </p:cNvPr>
          <p:cNvSpPr txBox="1"/>
          <p:nvPr/>
        </p:nvSpPr>
        <p:spPr>
          <a:xfrm>
            <a:off x="4879074" y="1971585"/>
            <a:ext cx="460953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3F3F3"/>
                </a:solidFill>
                <a:effectLst/>
                <a:uLnTx/>
                <a:uFillTx/>
                <a:latin typeface="Gill Sans MT" panose="020B0502020104020203" pitchFamily="34" charset="77"/>
                <a:cs typeface="Arial"/>
                <a:sym typeface="Arial"/>
              </a:rPr>
              <a:t>OUTPUT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3F3F3"/>
                </a:solidFill>
                <a:effectLst/>
                <a:uLnTx/>
                <a:uFillTx/>
                <a:latin typeface="Gill Sans MT" panose="020B0502020104020203" pitchFamily="34" charset="77"/>
                <a:cs typeface="Arial"/>
                <a:sym typeface="Arial"/>
              </a:rPr>
              <a:t>Voronoi Diagram</a:t>
            </a:r>
          </a:p>
        </p:txBody>
      </p:sp>
    </p:spTree>
    <p:extLst>
      <p:ext uri="{BB962C8B-B14F-4D97-AF65-F5344CB8AC3E}">
        <p14:creationId xmlns:p14="http://schemas.microsoft.com/office/powerpoint/2010/main" val="924341961"/>
      </p:ext>
    </p:extLst>
  </p:cSld>
  <p:clrMapOvr>
    <a:masterClrMapping/>
  </p:clrMapOvr>
  <mc:AlternateContent xmlns:mc="http://schemas.openxmlformats.org/markup-compatibility/2006" xmlns:p14="http://schemas.microsoft.com/office/powerpoint/2010/main">
    <mc:Choice Requires="p14">
      <p:transition spd="slow" p14:dur="1500">
        <p14:reveal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F031B5C-3FA5-F547-AA9C-A060114717CE}"/>
              </a:ext>
            </a:extLst>
          </p:cNvPr>
          <p:cNvSpPr>
            <a:spLocks noGrp="1"/>
          </p:cNvSpPr>
          <p:nvPr>
            <p:ph type="title"/>
          </p:nvPr>
        </p:nvSpPr>
        <p:spPr>
          <a:xfrm>
            <a:off x="1639236" y="1205019"/>
            <a:ext cx="6308873" cy="634500"/>
          </a:xfrm>
        </p:spPr>
        <p:txBody>
          <a:bodyPr/>
          <a:lstStyle/>
          <a:p>
            <a:pPr algn="ctr"/>
            <a:r>
              <a:rPr lang="en-US" sz="4000" dirty="0">
                <a:solidFill>
                  <a:schemeClr val="accent4">
                    <a:lumMod val="40000"/>
                    <a:lumOff val="60000"/>
                  </a:schemeClr>
                </a:solidFill>
              </a:rPr>
              <a:t>Implementation of Convex Hull 3D based on Randomized Incremental Algorithm</a:t>
            </a:r>
          </a:p>
        </p:txBody>
      </p:sp>
    </p:spTree>
    <p:extLst>
      <p:ext uri="{BB962C8B-B14F-4D97-AF65-F5344CB8AC3E}">
        <p14:creationId xmlns:p14="http://schemas.microsoft.com/office/powerpoint/2010/main" val="442444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BBD3E6B7-4015-DB40-A363-3FCFC490CC66}"/>
              </a:ext>
            </a:extLst>
          </p:cNvPr>
          <p:cNvPicPr>
            <a:picLocks noChangeAspect="1"/>
          </p:cNvPicPr>
          <p:nvPr/>
        </p:nvPicPr>
        <p:blipFill>
          <a:blip r:embed="rId2"/>
          <a:stretch>
            <a:fillRect/>
          </a:stretch>
        </p:blipFill>
        <p:spPr>
          <a:xfrm>
            <a:off x="996393" y="193964"/>
            <a:ext cx="6876155" cy="4470399"/>
          </a:xfrm>
          <a:prstGeom prst="rect">
            <a:avLst/>
          </a:prstGeom>
        </p:spPr>
      </p:pic>
    </p:spTree>
    <p:extLst>
      <p:ext uri="{BB962C8B-B14F-4D97-AF65-F5344CB8AC3E}">
        <p14:creationId xmlns:p14="http://schemas.microsoft.com/office/powerpoint/2010/main" val="23868199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0537C-16C2-4252-A42A-8FC440D0DE12}"/>
              </a:ext>
            </a:extLst>
          </p:cNvPr>
          <p:cNvSpPr txBox="1"/>
          <p:nvPr/>
        </p:nvSpPr>
        <p:spPr>
          <a:xfrm>
            <a:off x="2024986" y="747384"/>
            <a:ext cx="6088608" cy="310854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20F8FD">
                    <a:lumMod val="40000"/>
                    <a:lumOff val="60000"/>
                  </a:srgbClr>
                </a:solidFill>
                <a:effectLst/>
                <a:uLnTx/>
                <a:uFillTx/>
                <a:latin typeface="Gill Sans MT" panose="020B0502020104020203" pitchFamily="34" charset="77"/>
                <a:cs typeface="Arial"/>
                <a:sym typeface="Arial"/>
              </a:rPr>
              <a:t>In computational geometry, a standard technique to build a structure like a convex hull or Delaunay triangulation is to randomly permute the input points and then insert them one by one into the existing structure. The randomization ensures that the expected number of changes to the structure caused by an insertion is small, and so the expected running time of the algorithm can be bounded from above. This technique is known as randomized incremental construction.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8060634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63C53807-48FB-7944-821A-B43DC6FC7ABD}"/>
              </a:ext>
            </a:extLst>
          </p:cNvPr>
          <p:cNvPicPr>
            <a:picLocks noChangeAspect="1"/>
          </p:cNvPicPr>
          <p:nvPr/>
        </p:nvPicPr>
        <p:blipFill>
          <a:blip r:embed="rId2"/>
          <a:stretch>
            <a:fillRect/>
          </a:stretch>
        </p:blipFill>
        <p:spPr>
          <a:xfrm>
            <a:off x="1308004" y="0"/>
            <a:ext cx="6527991" cy="5143500"/>
          </a:xfrm>
          <a:prstGeom prst="rect">
            <a:avLst/>
          </a:prstGeom>
        </p:spPr>
      </p:pic>
    </p:spTree>
    <p:extLst>
      <p:ext uri="{BB962C8B-B14F-4D97-AF65-F5344CB8AC3E}">
        <p14:creationId xmlns:p14="http://schemas.microsoft.com/office/powerpoint/2010/main" val="28723986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E70547B0-EB70-7A40-A99E-430FB1DA30D4}"/>
              </a:ext>
            </a:extLst>
          </p:cNvPr>
          <p:cNvPicPr>
            <a:picLocks noChangeAspect="1"/>
          </p:cNvPicPr>
          <p:nvPr/>
        </p:nvPicPr>
        <p:blipFill>
          <a:blip r:embed="rId2"/>
          <a:stretch>
            <a:fillRect/>
          </a:stretch>
        </p:blipFill>
        <p:spPr>
          <a:xfrm>
            <a:off x="1123572" y="147782"/>
            <a:ext cx="6667968" cy="4672445"/>
          </a:xfrm>
          <a:prstGeom prst="rect">
            <a:avLst/>
          </a:prstGeom>
        </p:spPr>
      </p:pic>
    </p:spTree>
    <p:extLst>
      <p:ext uri="{BB962C8B-B14F-4D97-AF65-F5344CB8AC3E}">
        <p14:creationId xmlns:p14="http://schemas.microsoft.com/office/powerpoint/2010/main" val="31517207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with medium confidence">
            <a:extLst>
              <a:ext uri="{FF2B5EF4-FFF2-40B4-BE49-F238E27FC236}">
                <a16:creationId xmlns:a16="http://schemas.microsoft.com/office/drawing/2014/main" id="{269D5C6D-88DF-E343-BE66-EC9D55F4BE22}"/>
              </a:ext>
            </a:extLst>
          </p:cNvPr>
          <p:cNvPicPr>
            <a:picLocks noChangeAspect="1"/>
          </p:cNvPicPr>
          <p:nvPr/>
        </p:nvPicPr>
        <p:blipFill>
          <a:blip r:embed="rId2"/>
          <a:stretch>
            <a:fillRect/>
          </a:stretch>
        </p:blipFill>
        <p:spPr>
          <a:xfrm>
            <a:off x="1347128" y="129309"/>
            <a:ext cx="6312874" cy="3934691"/>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D0352524-BD17-E84B-8BB2-1DCEA2AB7357}"/>
              </a:ext>
            </a:extLst>
          </p:cNvPr>
          <p:cNvPicPr>
            <a:picLocks noChangeAspect="1"/>
          </p:cNvPicPr>
          <p:nvPr/>
        </p:nvPicPr>
        <p:blipFill>
          <a:blip r:embed="rId3"/>
          <a:stretch>
            <a:fillRect/>
          </a:stretch>
        </p:blipFill>
        <p:spPr>
          <a:xfrm>
            <a:off x="1347128" y="4064000"/>
            <a:ext cx="6309816" cy="966534"/>
          </a:xfrm>
          <a:prstGeom prst="rect">
            <a:avLst/>
          </a:prstGeom>
        </p:spPr>
      </p:pic>
    </p:spTree>
    <p:extLst>
      <p:ext uri="{BB962C8B-B14F-4D97-AF65-F5344CB8AC3E}">
        <p14:creationId xmlns:p14="http://schemas.microsoft.com/office/powerpoint/2010/main" val="11519604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A1EB6904-910C-8947-AAE7-0AC1B1068A05}"/>
              </a:ext>
            </a:extLst>
          </p:cNvPr>
          <p:cNvPicPr>
            <a:picLocks noChangeAspect="1"/>
          </p:cNvPicPr>
          <p:nvPr/>
        </p:nvPicPr>
        <p:blipFill>
          <a:blip r:embed="rId2"/>
          <a:stretch>
            <a:fillRect/>
          </a:stretch>
        </p:blipFill>
        <p:spPr>
          <a:xfrm>
            <a:off x="1256145" y="174725"/>
            <a:ext cx="6373091" cy="4585905"/>
          </a:xfrm>
          <a:prstGeom prst="rect">
            <a:avLst/>
          </a:prstGeom>
        </p:spPr>
      </p:pic>
    </p:spTree>
    <p:extLst>
      <p:ext uri="{BB962C8B-B14F-4D97-AF65-F5344CB8AC3E}">
        <p14:creationId xmlns:p14="http://schemas.microsoft.com/office/powerpoint/2010/main" val="12995009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9C0C3E1-1738-C543-8C55-A5AB8DC67161}"/>
              </a:ext>
            </a:extLst>
          </p:cNvPr>
          <p:cNvPicPr>
            <a:picLocks noChangeAspect="1"/>
          </p:cNvPicPr>
          <p:nvPr/>
        </p:nvPicPr>
        <p:blipFill>
          <a:blip r:embed="rId2"/>
          <a:stretch>
            <a:fillRect/>
          </a:stretch>
        </p:blipFill>
        <p:spPr>
          <a:xfrm>
            <a:off x="1276389" y="248805"/>
            <a:ext cx="6362084" cy="4387850"/>
          </a:xfrm>
          <a:prstGeom prst="rect">
            <a:avLst/>
          </a:prstGeom>
        </p:spPr>
      </p:pic>
    </p:spTree>
    <p:extLst>
      <p:ext uri="{BB962C8B-B14F-4D97-AF65-F5344CB8AC3E}">
        <p14:creationId xmlns:p14="http://schemas.microsoft.com/office/powerpoint/2010/main" val="6722206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1AF58C92-C2D1-DB43-B1E3-5EAC0F7A88CD}"/>
              </a:ext>
            </a:extLst>
          </p:cNvPr>
          <p:cNvPicPr>
            <a:picLocks noChangeAspect="1"/>
          </p:cNvPicPr>
          <p:nvPr/>
        </p:nvPicPr>
        <p:blipFill>
          <a:blip r:embed="rId2"/>
          <a:stretch>
            <a:fillRect/>
          </a:stretch>
        </p:blipFill>
        <p:spPr>
          <a:xfrm>
            <a:off x="1265382" y="101600"/>
            <a:ext cx="6299200" cy="4691983"/>
          </a:xfrm>
          <a:prstGeom prst="rect">
            <a:avLst/>
          </a:prstGeom>
        </p:spPr>
      </p:pic>
    </p:spTree>
    <p:extLst>
      <p:ext uri="{BB962C8B-B14F-4D97-AF65-F5344CB8AC3E}">
        <p14:creationId xmlns:p14="http://schemas.microsoft.com/office/powerpoint/2010/main" val="1369979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61B23C4A-3C93-544C-9816-C06243483FC7}"/>
              </a:ext>
            </a:extLst>
          </p:cNvPr>
          <p:cNvPicPr>
            <a:picLocks noChangeAspect="1"/>
          </p:cNvPicPr>
          <p:nvPr/>
        </p:nvPicPr>
        <p:blipFill>
          <a:blip r:embed="rId2"/>
          <a:stretch>
            <a:fillRect/>
          </a:stretch>
        </p:blipFill>
        <p:spPr>
          <a:xfrm>
            <a:off x="1265381" y="73890"/>
            <a:ext cx="6271492" cy="4781572"/>
          </a:xfrm>
          <a:prstGeom prst="rect">
            <a:avLst/>
          </a:prstGeom>
        </p:spPr>
      </p:pic>
    </p:spTree>
    <p:extLst>
      <p:ext uri="{BB962C8B-B14F-4D97-AF65-F5344CB8AC3E}">
        <p14:creationId xmlns:p14="http://schemas.microsoft.com/office/powerpoint/2010/main" val="3328106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B804B7EA-8D45-CC4D-9EEE-2E9E516AAAF5}"/>
              </a:ext>
            </a:extLst>
          </p:cNvPr>
          <p:cNvPicPr>
            <a:picLocks noChangeAspect="1"/>
          </p:cNvPicPr>
          <p:nvPr/>
        </p:nvPicPr>
        <p:blipFill>
          <a:blip r:embed="rId2"/>
          <a:stretch>
            <a:fillRect/>
          </a:stretch>
        </p:blipFill>
        <p:spPr>
          <a:xfrm>
            <a:off x="1320800" y="157018"/>
            <a:ext cx="6188364" cy="4673600"/>
          </a:xfrm>
          <a:prstGeom prst="rect">
            <a:avLst/>
          </a:prstGeom>
        </p:spPr>
      </p:pic>
    </p:spTree>
    <p:extLst>
      <p:ext uri="{BB962C8B-B14F-4D97-AF65-F5344CB8AC3E}">
        <p14:creationId xmlns:p14="http://schemas.microsoft.com/office/powerpoint/2010/main" val="21248036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BE0770F1-8412-704D-AF60-3D068990644F}"/>
              </a:ext>
            </a:extLst>
          </p:cNvPr>
          <p:cNvPicPr>
            <a:picLocks noChangeAspect="1"/>
          </p:cNvPicPr>
          <p:nvPr/>
        </p:nvPicPr>
        <p:blipFill>
          <a:blip r:embed="rId2"/>
          <a:stretch>
            <a:fillRect/>
          </a:stretch>
        </p:blipFill>
        <p:spPr>
          <a:xfrm>
            <a:off x="1360350" y="157973"/>
            <a:ext cx="6093395" cy="4755470"/>
          </a:xfrm>
          <a:prstGeom prst="rect">
            <a:avLst/>
          </a:prstGeom>
        </p:spPr>
      </p:pic>
    </p:spTree>
    <p:extLst>
      <p:ext uri="{BB962C8B-B14F-4D97-AF65-F5344CB8AC3E}">
        <p14:creationId xmlns:p14="http://schemas.microsoft.com/office/powerpoint/2010/main" val="37275511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C211F1F-6480-C24F-A4D8-7E2A40A55A6C}"/>
              </a:ext>
            </a:extLst>
          </p:cNvPr>
          <p:cNvPicPr>
            <a:picLocks noChangeAspect="1"/>
          </p:cNvPicPr>
          <p:nvPr/>
        </p:nvPicPr>
        <p:blipFill>
          <a:blip r:embed="rId2"/>
          <a:stretch>
            <a:fillRect/>
          </a:stretch>
        </p:blipFill>
        <p:spPr>
          <a:xfrm>
            <a:off x="755225" y="849967"/>
            <a:ext cx="7896039" cy="3334105"/>
          </a:xfrm>
          <a:prstGeom prst="rect">
            <a:avLst/>
          </a:prstGeom>
        </p:spPr>
      </p:pic>
    </p:spTree>
    <p:extLst>
      <p:ext uri="{BB962C8B-B14F-4D97-AF65-F5344CB8AC3E}">
        <p14:creationId xmlns:p14="http://schemas.microsoft.com/office/powerpoint/2010/main" val="31314854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76F7-476B-244B-9FA0-A541B11EC865}"/>
              </a:ext>
            </a:extLst>
          </p:cNvPr>
          <p:cNvSpPr>
            <a:spLocks noGrp="1"/>
          </p:cNvSpPr>
          <p:nvPr>
            <p:ph type="title"/>
          </p:nvPr>
        </p:nvSpPr>
        <p:spPr/>
        <p:txBody>
          <a:bodyPr/>
          <a:lstStyle/>
          <a:p>
            <a:r>
              <a:rPr lang="en-US" sz="2800" dirty="0">
                <a:solidFill>
                  <a:schemeClr val="accent4">
                    <a:lumMod val="40000"/>
                    <a:lumOff val="60000"/>
                  </a:schemeClr>
                </a:solidFill>
              </a:rPr>
              <a:t>Advantages of Randomized Algorithms</a:t>
            </a:r>
          </a:p>
        </p:txBody>
      </p:sp>
      <p:sp>
        <p:nvSpPr>
          <p:cNvPr id="3" name="Text Placeholder 2">
            <a:extLst>
              <a:ext uri="{FF2B5EF4-FFF2-40B4-BE49-F238E27FC236}">
                <a16:creationId xmlns:a16="http://schemas.microsoft.com/office/drawing/2014/main" id="{20563FE6-81F4-CC42-92EC-748F435BDF66}"/>
              </a:ext>
            </a:extLst>
          </p:cNvPr>
          <p:cNvSpPr>
            <a:spLocks noGrp="1"/>
          </p:cNvSpPr>
          <p:nvPr>
            <p:ph type="body" idx="1"/>
          </p:nvPr>
        </p:nvSpPr>
        <p:spPr>
          <a:xfrm>
            <a:off x="838888" y="1471992"/>
            <a:ext cx="7466223" cy="3385800"/>
          </a:xfrm>
        </p:spPr>
        <p:txBody>
          <a:bodyPr/>
          <a:lstStyle/>
          <a:p>
            <a:pPr algn="just">
              <a:buClr>
                <a:schemeClr val="accent4">
                  <a:lumMod val="40000"/>
                  <a:lumOff val="60000"/>
                </a:schemeClr>
              </a:buClr>
              <a:buFont typeface="Wingdings" pitchFamily="2" charset="2"/>
              <a:buChar char="ü"/>
            </a:pPr>
            <a:r>
              <a:rPr lang="en-IN" sz="2000" dirty="0">
                <a:latin typeface="Gill Sans MT" panose="020B0502020104020203" pitchFamily="34" charset="77"/>
              </a:rPr>
              <a:t>Randomized algorithms are often faster either from the worst-case asymptotic point of view or/and from the numerical implementations point of view</a:t>
            </a:r>
          </a:p>
          <a:p>
            <a:pPr algn="just">
              <a:buClr>
                <a:schemeClr val="accent4">
                  <a:lumMod val="40000"/>
                  <a:lumOff val="60000"/>
                </a:schemeClr>
              </a:buClr>
              <a:buFont typeface="Wingdings" pitchFamily="2" charset="2"/>
              <a:buChar char="ü"/>
            </a:pPr>
            <a:r>
              <a:rPr lang="en-IN" sz="2000" dirty="0">
                <a:latin typeface="Gill Sans MT" panose="020B0502020104020203" pitchFamily="34" charset="77"/>
              </a:rPr>
              <a:t>Randomized algorithms are often (much) simpler than deterministic ones for the same problem. </a:t>
            </a:r>
          </a:p>
          <a:p>
            <a:pPr algn="just">
              <a:buClr>
                <a:schemeClr val="accent4">
                  <a:lumMod val="40000"/>
                  <a:lumOff val="60000"/>
                </a:schemeClr>
              </a:buClr>
              <a:buFont typeface="Wingdings" pitchFamily="2" charset="2"/>
              <a:buChar char="ü"/>
            </a:pPr>
            <a:r>
              <a:rPr lang="en-IN" sz="2000" dirty="0">
                <a:latin typeface="Gill Sans MT" panose="020B0502020104020203" pitchFamily="34" charset="77"/>
              </a:rPr>
              <a:t>Randomized algorithms are often easier to analyse and/or reason about especially when applied in counter-intuitive settings.</a:t>
            </a:r>
          </a:p>
        </p:txBody>
      </p:sp>
    </p:spTree>
    <p:extLst>
      <p:ext uri="{BB962C8B-B14F-4D97-AF65-F5344CB8AC3E}">
        <p14:creationId xmlns:p14="http://schemas.microsoft.com/office/powerpoint/2010/main" val="143554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0B23FE-A71A-9E48-9273-1E284B3B4542}"/>
              </a:ext>
            </a:extLst>
          </p:cNvPr>
          <p:cNvSpPr txBox="1"/>
          <p:nvPr/>
        </p:nvSpPr>
        <p:spPr>
          <a:xfrm>
            <a:off x="6807200" y="2171640"/>
            <a:ext cx="1819729" cy="400110"/>
          </a:xfrm>
          <a:prstGeom prst="rect">
            <a:avLst/>
          </a:prstGeom>
          <a:noFill/>
        </p:spPr>
        <p:txBody>
          <a:bodyPr wrap="none" rtlCol="0">
            <a:spAutoFit/>
          </a:bodyPr>
          <a:lstStyle/>
          <a:p>
            <a:r>
              <a:rPr lang="en-US" sz="2000" dirty="0">
                <a:solidFill>
                  <a:schemeClr val="accent4">
                    <a:lumMod val="40000"/>
                    <a:lumOff val="60000"/>
                  </a:schemeClr>
                </a:solidFill>
                <a:latin typeface="Gill Sans MT" panose="020B0502020104020203" pitchFamily="34" charset="77"/>
              </a:rPr>
              <a:t>DRIVER CODE</a:t>
            </a:r>
          </a:p>
        </p:txBody>
      </p:sp>
      <p:pic>
        <p:nvPicPr>
          <p:cNvPr id="6" name="Picture 5" descr="A picture containing text&#10;&#10;Description automatically generated">
            <a:extLst>
              <a:ext uri="{FF2B5EF4-FFF2-40B4-BE49-F238E27FC236}">
                <a16:creationId xmlns:a16="http://schemas.microsoft.com/office/drawing/2014/main" id="{CA90A7C7-5241-FC47-9361-62C7264B08EC}"/>
              </a:ext>
            </a:extLst>
          </p:cNvPr>
          <p:cNvPicPr>
            <a:picLocks noChangeAspect="1"/>
          </p:cNvPicPr>
          <p:nvPr/>
        </p:nvPicPr>
        <p:blipFill>
          <a:blip r:embed="rId2"/>
          <a:stretch>
            <a:fillRect/>
          </a:stretch>
        </p:blipFill>
        <p:spPr>
          <a:xfrm>
            <a:off x="1136529" y="169201"/>
            <a:ext cx="5421290" cy="4631039"/>
          </a:xfrm>
          <a:prstGeom prst="rect">
            <a:avLst/>
          </a:prstGeom>
        </p:spPr>
      </p:pic>
    </p:spTree>
    <p:extLst>
      <p:ext uri="{BB962C8B-B14F-4D97-AF65-F5344CB8AC3E}">
        <p14:creationId xmlns:p14="http://schemas.microsoft.com/office/powerpoint/2010/main" val="5377816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10;&#10;Description automatically generated">
            <a:extLst>
              <a:ext uri="{FF2B5EF4-FFF2-40B4-BE49-F238E27FC236}">
                <a16:creationId xmlns:a16="http://schemas.microsoft.com/office/drawing/2014/main" id="{6BF964F9-3EB4-C747-A8D4-CAE894112F0A}"/>
              </a:ext>
            </a:extLst>
          </p:cNvPr>
          <p:cNvPicPr>
            <a:picLocks noChangeAspect="1"/>
          </p:cNvPicPr>
          <p:nvPr/>
        </p:nvPicPr>
        <p:blipFill>
          <a:blip r:embed="rId2"/>
          <a:stretch>
            <a:fillRect/>
          </a:stretch>
        </p:blipFill>
        <p:spPr>
          <a:xfrm>
            <a:off x="1228437" y="166254"/>
            <a:ext cx="5366327" cy="4621745"/>
          </a:xfrm>
          <a:prstGeom prst="rect">
            <a:avLst/>
          </a:prstGeom>
        </p:spPr>
      </p:pic>
    </p:spTree>
    <p:extLst>
      <p:ext uri="{BB962C8B-B14F-4D97-AF65-F5344CB8AC3E}">
        <p14:creationId xmlns:p14="http://schemas.microsoft.com/office/powerpoint/2010/main" val="40411611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C72F752-51E2-5844-BD3D-CA3614CB8E2C}"/>
              </a:ext>
            </a:extLst>
          </p:cNvPr>
          <p:cNvPicPr>
            <a:picLocks noChangeAspect="1"/>
          </p:cNvPicPr>
          <p:nvPr/>
        </p:nvPicPr>
        <p:blipFill>
          <a:blip r:embed="rId2"/>
          <a:stretch>
            <a:fillRect/>
          </a:stretch>
        </p:blipFill>
        <p:spPr>
          <a:xfrm>
            <a:off x="917863" y="546966"/>
            <a:ext cx="7202408" cy="4080452"/>
          </a:xfrm>
          <a:prstGeom prst="rect">
            <a:avLst/>
          </a:prstGeom>
        </p:spPr>
      </p:pic>
    </p:spTree>
    <p:extLst>
      <p:ext uri="{BB962C8B-B14F-4D97-AF65-F5344CB8AC3E}">
        <p14:creationId xmlns:p14="http://schemas.microsoft.com/office/powerpoint/2010/main" val="10174014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DCF062-C017-5149-B943-CB74BFE49E39}"/>
              </a:ext>
            </a:extLst>
          </p:cNvPr>
          <p:cNvPicPr>
            <a:picLocks noChangeAspect="1"/>
          </p:cNvPicPr>
          <p:nvPr/>
        </p:nvPicPr>
        <p:blipFill rotWithShape="1">
          <a:blip r:embed="rId2"/>
          <a:srcRect t="7032" b="4995"/>
          <a:stretch/>
        </p:blipFill>
        <p:spPr>
          <a:xfrm>
            <a:off x="1113559" y="1222745"/>
            <a:ext cx="3903807" cy="3434316"/>
          </a:xfrm>
          <a:prstGeom prst="rect">
            <a:avLst/>
          </a:prstGeom>
        </p:spPr>
      </p:pic>
      <p:sp>
        <p:nvSpPr>
          <p:cNvPr id="6" name="TextBox 5">
            <a:extLst>
              <a:ext uri="{FF2B5EF4-FFF2-40B4-BE49-F238E27FC236}">
                <a16:creationId xmlns:a16="http://schemas.microsoft.com/office/drawing/2014/main" id="{F63C6948-EB37-6841-B3AB-C707295545DA}"/>
              </a:ext>
            </a:extLst>
          </p:cNvPr>
          <p:cNvSpPr txBox="1"/>
          <p:nvPr/>
        </p:nvSpPr>
        <p:spPr>
          <a:xfrm>
            <a:off x="5366328" y="1910030"/>
            <a:ext cx="3198311" cy="1323439"/>
          </a:xfrm>
          <a:prstGeom prst="rect">
            <a:avLst/>
          </a:prstGeom>
          <a:noFill/>
        </p:spPr>
        <p:txBody>
          <a:bodyPr wrap="none" rtlCol="0">
            <a:spAutoFit/>
          </a:bodyPr>
          <a:lstStyle/>
          <a:p>
            <a:r>
              <a:rPr lang="en-US" sz="2000" b="1" dirty="0">
                <a:solidFill>
                  <a:schemeClr val="accent4">
                    <a:lumMod val="40000"/>
                    <a:lumOff val="60000"/>
                  </a:schemeClr>
                </a:solidFill>
                <a:latin typeface="Gill Sans MT" panose="020B0502020104020203" pitchFamily="34" charset="77"/>
              </a:rPr>
              <a:t>OUTPUTS</a:t>
            </a:r>
          </a:p>
          <a:p>
            <a:r>
              <a:rPr lang="en-US" sz="2000" b="1" dirty="0">
                <a:solidFill>
                  <a:schemeClr val="accent4">
                    <a:lumMod val="40000"/>
                    <a:lumOff val="60000"/>
                  </a:schemeClr>
                </a:solidFill>
                <a:latin typeface="Gill Sans MT" panose="020B0502020104020203" pitchFamily="34" charset="77"/>
              </a:rPr>
              <a:t>RANDOMLY </a:t>
            </a:r>
          </a:p>
          <a:p>
            <a:r>
              <a:rPr lang="en-US" sz="2000" b="1" dirty="0">
                <a:solidFill>
                  <a:schemeClr val="accent4">
                    <a:lumMod val="40000"/>
                    <a:lumOff val="60000"/>
                  </a:schemeClr>
                </a:solidFill>
                <a:latin typeface="Gill Sans MT" panose="020B0502020104020203" pitchFamily="34" charset="77"/>
              </a:rPr>
              <a:t>GENERATED CONVEX </a:t>
            </a:r>
          </a:p>
          <a:p>
            <a:r>
              <a:rPr lang="en-US" sz="2000" b="1" dirty="0">
                <a:solidFill>
                  <a:schemeClr val="accent4">
                    <a:lumMod val="40000"/>
                    <a:lumOff val="60000"/>
                  </a:schemeClr>
                </a:solidFill>
                <a:latin typeface="Gill Sans MT" panose="020B0502020104020203" pitchFamily="34" charset="77"/>
              </a:rPr>
              <a:t>HULL</a:t>
            </a:r>
          </a:p>
        </p:txBody>
      </p:sp>
      <p:pic>
        <p:nvPicPr>
          <p:cNvPr id="4" name="Picture 3">
            <a:extLst>
              <a:ext uri="{FF2B5EF4-FFF2-40B4-BE49-F238E27FC236}">
                <a16:creationId xmlns:a16="http://schemas.microsoft.com/office/drawing/2014/main" id="{CC72EB03-8974-1548-A70B-0583DB8C8485}"/>
              </a:ext>
            </a:extLst>
          </p:cNvPr>
          <p:cNvPicPr>
            <a:picLocks noChangeAspect="1"/>
          </p:cNvPicPr>
          <p:nvPr/>
        </p:nvPicPr>
        <p:blipFill>
          <a:blip r:embed="rId3"/>
          <a:stretch>
            <a:fillRect/>
          </a:stretch>
        </p:blipFill>
        <p:spPr>
          <a:xfrm>
            <a:off x="1113558" y="397245"/>
            <a:ext cx="3903807" cy="825500"/>
          </a:xfrm>
          <a:prstGeom prst="rect">
            <a:avLst/>
          </a:prstGeom>
        </p:spPr>
      </p:pic>
    </p:spTree>
    <p:extLst>
      <p:ext uri="{BB962C8B-B14F-4D97-AF65-F5344CB8AC3E}">
        <p14:creationId xmlns:p14="http://schemas.microsoft.com/office/powerpoint/2010/main" val="3970558181"/>
      </p:ext>
    </p:extLst>
  </p:cSld>
  <p:clrMapOvr>
    <a:masterClrMapping/>
  </p:clrMapOvr>
  <p:transition spd="slow">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D0031-FA37-7344-81C4-E842149628DD}"/>
              </a:ext>
            </a:extLst>
          </p:cNvPr>
          <p:cNvPicPr>
            <a:picLocks noChangeAspect="1"/>
          </p:cNvPicPr>
          <p:nvPr/>
        </p:nvPicPr>
        <p:blipFill rotWithShape="1">
          <a:blip r:embed="rId2"/>
          <a:srcRect t="7855" b="4910"/>
          <a:stretch/>
        </p:blipFill>
        <p:spPr>
          <a:xfrm>
            <a:off x="595384" y="1431852"/>
            <a:ext cx="3802776" cy="3317357"/>
          </a:xfrm>
          <a:prstGeom prst="rect">
            <a:avLst/>
          </a:prstGeom>
        </p:spPr>
      </p:pic>
      <p:pic>
        <p:nvPicPr>
          <p:cNvPr id="4" name="Picture 3">
            <a:extLst>
              <a:ext uri="{FF2B5EF4-FFF2-40B4-BE49-F238E27FC236}">
                <a16:creationId xmlns:a16="http://schemas.microsoft.com/office/drawing/2014/main" id="{7E758D8B-9E72-B34E-9B15-15BA4331C193}"/>
              </a:ext>
            </a:extLst>
          </p:cNvPr>
          <p:cNvPicPr>
            <a:picLocks noChangeAspect="1"/>
          </p:cNvPicPr>
          <p:nvPr/>
        </p:nvPicPr>
        <p:blipFill>
          <a:blip r:embed="rId3"/>
          <a:stretch>
            <a:fillRect/>
          </a:stretch>
        </p:blipFill>
        <p:spPr>
          <a:xfrm>
            <a:off x="595384" y="481452"/>
            <a:ext cx="3802776" cy="950400"/>
          </a:xfrm>
          <a:prstGeom prst="rect">
            <a:avLst/>
          </a:prstGeom>
        </p:spPr>
      </p:pic>
      <p:pic>
        <p:nvPicPr>
          <p:cNvPr id="6" name="Picture 5">
            <a:extLst>
              <a:ext uri="{FF2B5EF4-FFF2-40B4-BE49-F238E27FC236}">
                <a16:creationId xmlns:a16="http://schemas.microsoft.com/office/drawing/2014/main" id="{49F24C52-557C-8E4B-BC2A-EC33C366F679}"/>
              </a:ext>
            </a:extLst>
          </p:cNvPr>
          <p:cNvPicPr>
            <a:picLocks noChangeAspect="1"/>
          </p:cNvPicPr>
          <p:nvPr/>
        </p:nvPicPr>
        <p:blipFill rotWithShape="1">
          <a:blip r:embed="rId4"/>
          <a:srcRect t="7665" b="4910"/>
          <a:stretch/>
        </p:blipFill>
        <p:spPr>
          <a:xfrm>
            <a:off x="4572000" y="1445263"/>
            <a:ext cx="3802775" cy="3324563"/>
          </a:xfrm>
          <a:prstGeom prst="rect">
            <a:avLst/>
          </a:prstGeom>
        </p:spPr>
      </p:pic>
      <p:pic>
        <p:nvPicPr>
          <p:cNvPr id="7" name="Picture 6">
            <a:extLst>
              <a:ext uri="{FF2B5EF4-FFF2-40B4-BE49-F238E27FC236}">
                <a16:creationId xmlns:a16="http://schemas.microsoft.com/office/drawing/2014/main" id="{DAF369D1-F653-454E-8D9D-5BC4D3CB97C7}"/>
              </a:ext>
            </a:extLst>
          </p:cNvPr>
          <p:cNvPicPr>
            <a:picLocks noChangeAspect="1"/>
          </p:cNvPicPr>
          <p:nvPr/>
        </p:nvPicPr>
        <p:blipFill>
          <a:blip r:embed="rId5"/>
          <a:stretch>
            <a:fillRect/>
          </a:stretch>
        </p:blipFill>
        <p:spPr>
          <a:xfrm>
            <a:off x="4572000" y="481452"/>
            <a:ext cx="3802774" cy="963811"/>
          </a:xfrm>
          <a:prstGeom prst="rect">
            <a:avLst/>
          </a:prstGeom>
        </p:spPr>
      </p:pic>
    </p:spTree>
    <p:extLst>
      <p:ext uri="{BB962C8B-B14F-4D97-AF65-F5344CB8AC3E}">
        <p14:creationId xmlns:p14="http://schemas.microsoft.com/office/powerpoint/2010/main" val="366877306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A66A6E-B022-B646-94A2-2CF12A152D77}"/>
              </a:ext>
            </a:extLst>
          </p:cNvPr>
          <p:cNvPicPr>
            <a:picLocks noChangeAspect="1"/>
          </p:cNvPicPr>
          <p:nvPr/>
        </p:nvPicPr>
        <p:blipFill rotWithShape="1">
          <a:blip r:embed="rId2"/>
          <a:srcRect t="8063" b="5322"/>
          <a:stretch/>
        </p:blipFill>
        <p:spPr>
          <a:xfrm>
            <a:off x="607705" y="1459736"/>
            <a:ext cx="3813886" cy="3303397"/>
          </a:xfrm>
          <a:prstGeom prst="rect">
            <a:avLst/>
          </a:prstGeom>
        </p:spPr>
      </p:pic>
      <p:pic>
        <p:nvPicPr>
          <p:cNvPr id="3" name="Picture 2">
            <a:extLst>
              <a:ext uri="{FF2B5EF4-FFF2-40B4-BE49-F238E27FC236}">
                <a16:creationId xmlns:a16="http://schemas.microsoft.com/office/drawing/2014/main" id="{7EE23092-DBEF-6942-901D-95015F93A422}"/>
              </a:ext>
            </a:extLst>
          </p:cNvPr>
          <p:cNvPicPr>
            <a:picLocks noChangeAspect="1"/>
          </p:cNvPicPr>
          <p:nvPr/>
        </p:nvPicPr>
        <p:blipFill>
          <a:blip r:embed="rId3"/>
          <a:stretch>
            <a:fillRect/>
          </a:stretch>
        </p:blipFill>
        <p:spPr>
          <a:xfrm>
            <a:off x="607705" y="324428"/>
            <a:ext cx="3813885" cy="1135308"/>
          </a:xfrm>
          <a:prstGeom prst="rect">
            <a:avLst/>
          </a:prstGeom>
        </p:spPr>
      </p:pic>
      <p:pic>
        <p:nvPicPr>
          <p:cNvPr id="4" name="Picture 3">
            <a:extLst>
              <a:ext uri="{FF2B5EF4-FFF2-40B4-BE49-F238E27FC236}">
                <a16:creationId xmlns:a16="http://schemas.microsoft.com/office/drawing/2014/main" id="{1EB203E5-D560-F24B-A0BC-D5BDDE6CED5B}"/>
              </a:ext>
            </a:extLst>
          </p:cNvPr>
          <p:cNvPicPr>
            <a:picLocks noChangeAspect="1"/>
          </p:cNvPicPr>
          <p:nvPr/>
        </p:nvPicPr>
        <p:blipFill rotWithShape="1">
          <a:blip r:embed="rId4"/>
          <a:srcRect t="7396" b="4702"/>
          <a:stretch/>
        </p:blipFill>
        <p:spPr>
          <a:xfrm>
            <a:off x="4722411" y="1560945"/>
            <a:ext cx="3642903" cy="3202188"/>
          </a:xfrm>
          <a:prstGeom prst="rect">
            <a:avLst/>
          </a:prstGeom>
        </p:spPr>
      </p:pic>
      <p:pic>
        <p:nvPicPr>
          <p:cNvPr id="5" name="Picture 4">
            <a:extLst>
              <a:ext uri="{FF2B5EF4-FFF2-40B4-BE49-F238E27FC236}">
                <a16:creationId xmlns:a16="http://schemas.microsoft.com/office/drawing/2014/main" id="{A633F390-E894-2B49-A2A4-1C97118836A6}"/>
              </a:ext>
            </a:extLst>
          </p:cNvPr>
          <p:cNvPicPr>
            <a:picLocks noChangeAspect="1"/>
          </p:cNvPicPr>
          <p:nvPr/>
        </p:nvPicPr>
        <p:blipFill>
          <a:blip r:embed="rId5"/>
          <a:stretch>
            <a:fillRect/>
          </a:stretch>
        </p:blipFill>
        <p:spPr>
          <a:xfrm>
            <a:off x="4722410" y="324428"/>
            <a:ext cx="3642903" cy="1236517"/>
          </a:xfrm>
          <a:prstGeom prst="rect">
            <a:avLst/>
          </a:prstGeom>
        </p:spPr>
      </p:pic>
    </p:spTree>
    <p:extLst>
      <p:ext uri="{BB962C8B-B14F-4D97-AF65-F5344CB8AC3E}">
        <p14:creationId xmlns:p14="http://schemas.microsoft.com/office/powerpoint/2010/main" val="274505577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AD3EC-5730-BD4D-991F-85F63D5ECFEC}"/>
              </a:ext>
            </a:extLst>
          </p:cNvPr>
          <p:cNvSpPr txBox="1"/>
          <p:nvPr/>
        </p:nvSpPr>
        <p:spPr>
          <a:xfrm>
            <a:off x="5735782" y="1918171"/>
            <a:ext cx="3198311" cy="1323439"/>
          </a:xfrm>
          <a:prstGeom prst="rect">
            <a:avLst/>
          </a:prstGeom>
          <a:noFill/>
        </p:spPr>
        <p:txBody>
          <a:bodyPr wrap="none" rtlCol="0">
            <a:spAutoFit/>
          </a:bodyPr>
          <a:lstStyle/>
          <a:p>
            <a:r>
              <a:rPr lang="en-US" sz="2000" b="1" dirty="0">
                <a:solidFill>
                  <a:schemeClr val="accent4">
                    <a:lumMod val="40000"/>
                    <a:lumOff val="60000"/>
                  </a:schemeClr>
                </a:solidFill>
                <a:latin typeface="Gill Sans MT" panose="020B0502020104020203" pitchFamily="34" charset="77"/>
              </a:rPr>
              <a:t>OUTPUTS</a:t>
            </a:r>
          </a:p>
          <a:p>
            <a:r>
              <a:rPr lang="en-US" sz="2000" b="1" dirty="0">
                <a:solidFill>
                  <a:schemeClr val="accent4">
                    <a:lumMod val="40000"/>
                    <a:lumOff val="60000"/>
                  </a:schemeClr>
                </a:solidFill>
                <a:latin typeface="Gill Sans MT" panose="020B0502020104020203" pitchFamily="34" charset="77"/>
              </a:rPr>
              <a:t>RANDOMLY </a:t>
            </a:r>
          </a:p>
          <a:p>
            <a:r>
              <a:rPr lang="en-US" sz="2000" b="1" dirty="0">
                <a:solidFill>
                  <a:schemeClr val="accent4">
                    <a:lumMod val="40000"/>
                    <a:lumOff val="60000"/>
                  </a:schemeClr>
                </a:solidFill>
                <a:latin typeface="Gill Sans MT" panose="020B0502020104020203" pitchFamily="34" charset="77"/>
              </a:rPr>
              <a:t>GENERATED CONVEX </a:t>
            </a:r>
          </a:p>
          <a:p>
            <a:r>
              <a:rPr lang="en-US" sz="2000" b="1" dirty="0">
                <a:solidFill>
                  <a:schemeClr val="accent4">
                    <a:lumMod val="40000"/>
                    <a:lumOff val="60000"/>
                  </a:schemeClr>
                </a:solidFill>
                <a:latin typeface="Gill Sans MT" panose="020B0502020104020203" pitchFamily="34" charset="77"/>
              </a:rPr>
              <a:t>HULL</a:t>
            </a:r>
          </a:p>
        </p:txBody>
      </p:sp>
      <p:pic>
        <p:nvPicPr>
          <p:cNvPr id="3" name="Picture 2">
            <a:extLst>
              <a:ext uri="{FF2B5EF4-FFF2-40B4-BE49-F238E27FC236}">
                <a16:creationId xmlns:a16="http://schemas.microsoft.com/office/drawing/2014/main" id="{EEAB4FD1-2FDE-BE4D-A59C-721E44F92E9E}"/>
              </a:ext>
            </a:extLst>
          </p:cNvPr>
          <p:cNvPicPr>
            <a:picLocks noChangeAspect="1"/>
          </p:cNvPicPr>
          <p:nvPr/>
        </p:nvPicPr>
        <p:blipFill rotWithShape="1">
          <a:blip r:embed="rId2"/>
          <a:srcRect t="7490" b="5895"/>
          <a:stretch/>
        </p:blipFill>
        <p:spPr>
          <a:xfrm>
            <a:off x="932863" y="1468582"/>
            <a:ext cx="4077874" cy="3532051"/>
          </a:xfrm>
          <a:prstGeom prst="rect">
            <a:avLst/>
          </a:prstGeom>
        </p:spPr>
      </p:pic>
      <p:pic>
        <p:nvPicPr>
          <p:cNvPr id="5" name="Picture 4">
            <a:extLst>
              <a:ext uri="{FF2B5EF4-FFF2-40B4-BE49-F238E27FC236}">
                <a16:creationId xmlns:a16="http://schemas.microsoft.com/office/drawing/2014/main" id="{C0302D0C-4B0F-164F-95B7-FE1321212A18}"/>
              </a:ext>
            </a:extLst>
          </p:cNvPr>
          <p:cNvPicPr>
            <a:picLocks noChangeAspect="1"/>
          </p:cNvPicPr>
          <p:nvPr/>
        </p:nvPicPr>
        <p:blipFill>
          <a:blip r:embed="rId3"/>
          <a:stretch>
            <a:fillRect/>
          </a:stretch>
        </p:blipFill>
        <p:spPr>
          <a:xfrm>
            <a:off x="932863" y="350982"/>
            <a:ext cx="4081670" cy="1117600"/>
          </a:xfrm>
          <a:prstGeom prst="rect">
            <a:avLst/>
          </a:prstGeom>
        </p:spPr>
      </p:pic>
    </p:spTree>
    <p:extLst>
      <p:ext uri="{BB962C8B-B14F-4D97-AF65-F5344CB8AC3E}">
        <p14:creationId xmlns:p14="http://schemas.microsoft.com/office/powerpoint/2010/main" val="12093443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1DE9CD-F9AA-7445-A74B-D21B3BF94F4F}"/>
              </a:ext>
            </a:extLst>
          </p:cNvPr>
          <p:cNvPicPr>
            <a:picLocks noChangeAspect="1"/>
          </p:cNvPicPr>
          <p:nvPr/>
        </p:nvPicPr>
        <p:blipFill>
          <a:blip r:embed="rId2"/>
          <a:stretch>
            <a:fillRect/>
          </a:stretch>
        </p:blipFill>
        <p:spPr>
          <a:xfrm>
            <a:off x="892462" y="376959"/>
            <a:ext cx="3245429" cy="1022532"/>
          </a:xfrm>
          <a:prstGeom prst="rect">
            <a:avLst/>
          </a:prstGeom>
        </p:spPr>
      </p:pic>
      <p:pic>
        <p:nvPicPr>
          <p:cNvPr id="4" name="Picture 3">
            <a:extLst>
              <a:ext uri="{FF2B5EF4-FFF2-40B4-BE49-F238E27FC236}">
                <a16:creationId xmlns:a16="http://schemas.microsoft.com/office/drawing/2014/main" id="{B8ED7FF1-91C8-B445-ACC5-567A551712AC}"/>
              </a:ext>
            </a:extLst>
          </p:cNvPr>
          <p:cNvPicPr>
            <a:picLocks noChangeAspect="1"/>
          </p:cNvPicPr>
          <p:nvPr/>
        </p:nvPicPr>
        <p:blipFill rotWithShape="1">
          <a:blip r:embed="rId3"/>
          <a:srcRect t="7441" b="5323"/>
          <a:stretch/>
        </p:blipFill>
        <p:spPr>
          <a:xfrm>
            <a:off x="885808" y="1399491"/>
            <a:ext cx="3252083" cy="2836959"/>
          </a:xfrm>
          <a:prstGeom prst="rect">
            <a:avLst/>
          </a:prstGeom>
        </p:spPr>
      </p:pic>
      <p:pic>
        <p:nvPicPr>
          <p:cNvPr id="6" name="Picture 5">
            <a:extLst>
              <a:ext uri="{FF2B5EF4-FFF2-40B4-BE49-F238E27FC236}">
                <a16:creationId xmlns:a16="http://schemas.microsoft.com/office/drawing/2014/main" id="{A7C41EC5-135B-464E-9816-0FE79D820502}"/>
              </a:ext>
            </a:extLst>
          </p:cNvPr>
          <p:cNvPicPr>
            <a:picLocks noChangeAspect="1"/>
          </p:cNvPicPr>
          <p:nvPr/>
        </p:nvPicPr>
        <p:blipFill>
          <a:blip r:embed="rId4"/>
          <a:stretch>
            <a:fillRect/>
          </a:stretch>
        </p:blipFill>
        <p:spPr>
          <a:xfrm>
            <a:off x="4851845" y="389551"/>
            <a:ext cx="3406347" cy="885600"/>
          </a:xfrm>
          <a:prstGeom prst="rect">
            <a:avLst/>
          </a:prstGeom>
        </p:spPr>
      </p:pic>
      <p:pic>
        <p:nvPicPr>
          <p:cNvPr id="7" name="Picture 6">
            <a:extLst>
              <a:ext uri="{FF2B5EF4-FFF2-40B4-BE49-F238E27FC236}">
                <a16:creationId xmlns:a16="http://schemas.microsoft.com/office/drawing/2014/main" id="{6A92B018-6A74-0B42-B2B5-0DFA25A5F59E}"/>
              </a:ext>
            </a:extLst>
          </p:cNvPr>
          <p:cNvPicPr>
            <a:picLocks noChangeAspect="1"/>
          </p:cNvPicPr>
          <p:nvPr/>
        </p:nvPicPr>
        <p:blipFill rotWithShape="1">
          <a:blip r:embed="rId5"/>
          <a:srcRect t="7328" b="5736"/>
          <a:stretch/>
        </p:blipFill>
        <p:spPr>
          <a:xfrm>
            <a:off x="4851845" y="1275151"/>
            <a:ext cx="3406347" cy="2961299"/>
          </a:xfrm>
          <a:prstGeom prst="rect">
            <a:avLst/>
          </a:prstGeom>
        </p:spPr>
      </p:pic>
    </p:spTree>
    <p:extLst>
      <p:ext uri="{BB962C8B-B14F-4D97-AF65-F5344CB8AC3E}">
        <p14:creationId xmlns:p14="http://schemas.microsoft.com/office/powerpoint/2010/main" val="425706428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DCEE92-90D3-8F43-B4A5-B5530A2F4640}"/>
              </a:ext>
            </a:extLst>
          </p:cNvPr>
          <p:cNvPicPr>
            <a:picLocks noChangeAspect="1"/>
          </p:cNvPicPr>
          <p:nvPr/>
        </p:nvPicPr>
        <p:blipFill>
          <a:blip r:embed="rId2"/>
          <a:stretch>
            <a:fillRect/>
          </a:stretch>
        </p:blipFill>
        <p:spPr>
          <a:xfrm>
            <a:off x="697011" y="489526"/>
            <a:ext cx="3492433" cy="1194187"/>
          </a:xfrm>
          <a:prstGeom prst="rect">
            <a:avLst/>
          </a:prstGeom>
        </p:spPr>
      </p:pic>
      <p:pic>
        <p:nvPicPr>
          <p:cNvPr id="4" name="Picture 3">
            <a:extLst>
              <a:ext uri="{FF2B5EF4-FFF2-40B4-BE49-F238E27FC236}">
                <a16:creationId xmlns:a16="http://schemas.microsoft.com/office/drawing/2014/main" id="{65C396B8-1BCD-BE40-B94E-DD7C56FFA920}"/>
              </a:ext>
            </a:extLst>
          </p:cNvPr>
          <p:cNvPicPr>
            <a:picLocks noChangeAspect="1"/>
          </p:cNvPicPr>
          <p:nvPr/>
        </p:nvPicPr>
        <p:blipFill rotWithShape="1">
          <a:blip r:embed="rId3"/>
          <a:srcRect t="7029" b="5943"/>
          <a:stretch/>
        </p:blipFill>
        <p:spPr>
          <a:xfrm>
            <a:off x="700964" y="1683713"/>
            <a:ext cx="3492433" cy="3039410"/>
          </a:xfrm>
          <a:prstGeom prst="rect">
            <a:avLst/>
          </a:prstGeom>
        </p:spPr>
      </p:pic>
      <p:pic>
        <p:nvPicPr>
          <p:cNvPr id="6" name="Picture 5">
            <a:extLst>
              <a:ext uri="{FF2B5EF4-FFF2-40B4-BE49-F238E27FC236}">
                <a16:creationId xmlns:a16="http://schemas.microsoft.com/office/drawing/2014/main" id="{37C0A5FC-560E-DD4F-8805-F177CC9A0FC4}"/>
              </a:ext>
            </a:extLst>
          </p:cNvPr>
          <p:cNvPicPr>
            <a:picLocks noChangeAspect="1"/>
          </p:cNvPicPr>
          <p:nvPr/>
        </p:nvPicPr>
        <p:blipFill>
          <a:blip r:embed="rId4"/>
          <a:stretch>
            <a:fillRect/>
          </a:stretch>
        </p:blipFill>
        <p:spPr>
          <a:xfrm>
            <a:off x="4705175" y="489526"/>
            <a:ext cx="3594020" cy="1043710"/>
          </a:xfrm>
          <a:prstGeom prst="rect">
            <a:avLst/>
          </a:prstGeom>
        </p:spPr>
      </p:pic>
      <p:pic>
        <p:nvPicPr>
          <p:cNvPr id="7" name="Picture 6">
            <a:extLst>
              <a:ext uri="{FF2B5EF4-FFF2-40B4-BE49-F238E27FC236}">
                <a16:creationId xmlns:a16="http://schemas.microsoft.com/office/drawing/2014/main" id="{01A71856-4928-1D46-A138-7189B128FA1F}"/>
              </a:ext>
            </a:extLst>
          </p:cNvPr>
          <p:cNvPicPr>
            <a:picLocks noChangeAspect="1"/>
          </p:cNvPicPr>
          <p:nvPr/>
        </p:nvPicPr>
        <p:blipFill rotWithShape="1">
          <a:blip r:embed="rId5"/>
          <a:srcRect t="6822" b="5530"/>
          <a:stretch/>
        </p:blipFill>
        <p:spPr>
          <a:xfrm>
            <a:off x="4705175" y="1533236"/>
            <a:ext cx="3594020" cy="3150108"/>
          </a:xfrm>
          <a:prstGeom prst="rect">
            <a:avLst/>
          </a:prstGeom>
        </p:spPr>
      </p:pic>
    </p:spTree>
    <p:extLst>
      <p:ext uri="{BB962C8B-B14F-4D97-AF65-F5344CB8AC3E}">
        <p14:creationId xmlns:p14="http://schemas.microsoft.com/office/powerpoint/2010/main" val="3169106638"/>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0C6CD1-CA1C-934C-8C78-F7561784074C}"/>
              </a:ext>
            </a:extLst>
          </p:cNvPr>
          <p:cNvSpPr txBox="1"/>
          <p:nvPr/>
        </p:nvSpPr>
        <p:spPr>
          <a:xfrm>
            <a:off x="5588000" y="1910030"/>
            <a:ext cx="3198311" cy="1323439"/>
          </a:xfrm>
          <a:prstGeom prst="rect">
            <a:avLst/>
          </a:prstGeom>
          <a:noFill/>
        </p:spPr>
        <p:txBody>
          <a:bodyPr wrap="none" rtlCol="0">
            <a:spAutoFit/>
          </a:bodyPr>
          <a:lstStyle/>
          <a:p>
            <a:r>
              <a:rPr lang="en-US" sz="2000" b="1" dirty="0">
                <a:solidFill>
                  <a:schemeClr val="accent4">
                    <a:lumMod val="40000"/>
                    <a:lumOff val="60000"/>
                  </a:schemeClr>
                </a:solidFill>
                <a:latin typeface="Gill Sans MT" panose="020B0502020104020203" pitchFamily="34" charset="77"/>
              </a:rPr>
              <a:t>OUTPUTS</a:t>
            </a:r>
          </a:p>
          <a:p>
            <a:r>
              <a:rPr lang="en-US" sz="2000" b="1" dirty="0">
                <a:solidFill>
                  <a:schemeClr val="accent4">
                    <a:lumMod val="40000"/>
                    <a:lumOff val="60000"/>
                  </a:schemeClr>
                </a:solidFill>
                <a:latin typeface="Gill Sans MT" panose="020B0502020104020203" pitchFamily="34" charset="77"/>
              </a:rPr>
              <a:t>RANDOMLY </a:t>
            </a:r>
          </a:p>
          <a:p>
            <a:r>
              <a:rPr lang="en-US" sz="2000" b="1" dirty="0">
                <a:solidFill>
                  <a:schemeClr val="accent4">
                    <a:lumMod val="40000"/>
                    <a:lumOff val="60000"/>
                  </a:schemeClr>
                </a:solidFill>
                <a:latin typeface="Gill Sans MT" panose="020B0502020104020203" pitchFamily="34" charset="77"/>
              </a:rPr>
              <a:t>GENERATED CONVEX </a:t>
            </a:r>
          </a:p>
          <a:p>
            <a:r>
              <a:rPr lang="en-US" sz="2000" b="1" dirty="0">
                <a:solidFill>
                  <a:schemeClr val="accent4">
                    <a:lumMod val="40000"/>
                    <a:lumOff val="60000"/>
                  </a:schemeClr>
                </a:solidFill>
                <a:latin typeface="Gill Sans MT" panose="020B0502020104020203" pitchFamily="34" charset="77"/>
              </a:rPr>
              <a:t>HULL</a:t>
            </a:r>
          </a:p>
        </p:txBody>
      </p:sp>
      <p:pic>
        <p:nvPicPr>
          <p:cNvPr id="2" name="Picture 1">
            <a:extLst>
              <a:ext uri="{FF2B5EF4-FFF2-40B4-BE49-F238E27FC236}">
                <a16:creationId xmlns:a16="http://schemas.microsoft.com/office/drawing/2014/main" id="{4EFA6925-888C-E549-B2B5-F373A68CBB45}"/>
              </a:ext>
            </a:extLst>
          </p:cNvPr>
          <p:cNvPicPr>
            <a:picLocks noChangeAspect="1"/>
          </p:cNvPicPr>
          <p:nvPr/>
        </p:nvPicPr>
        <p:blipFill>
          <a:blip r:embed="rId2"/>
          <a:stretch>
            <a:fillRect/>
          </a:stretch>
        </p:blipFill>
        <p:spPr>
          <a:xfrm>
            <a:off x="929760" y="271572"/>
            <a:ext cx="4010670" cy="1234052"/>
          </a:xfrm>
          <a:prstGeom prst="rect">
            <a:avLst/>
          </a:prstGeom>
        </p:spPr>
      </p:pic>
      <p:pic>
        <p:nvPicPr>
          <p:cNvPr id="6" name="Picture 5">
            <a:extLst>
              <a:ext uri="{FF2B5EF4-FFF2-40B4-BE49-F238E27FC236}">
                <a16:creationId xmlns:a16="http://schemas.microsoft.com/office/drawing/2014/main" id="{E2C2608F-8DD2-C64A-9C95-0AD5CA8A8AAA}"/>
              </a:ext>
            </a:extLst>
          </p:cNvPr>
          <p:cNvPicPr>
            <a:picLocks noChangeAspect="1"/>
          </p:cNvPicPr>
          <p:nvPr/>
        </p:nvPicPr>
        <p:blipFill rotWithShape="1">
          <a:blip r:embed="rId3"/>
          <a:srcRect t="7855" b="5530"/>
          <a:stretch/>
        </p:blipFill>
        <p:spPr>
          <a:xfrm>
            <a:off x="929760" y="1433781"/>
            <a:ext cx="4010670" cy="3438147"/>
          </a:xfrm>
          <a:prstGeom prst="rect">
            <a:avLst/>
          </a:prstGeom>
        </p:spPr>
      </p:pic>
    </p:spTree>
    <p:extLst>
      <p:ext uri="{BB962C8B-B14F-4D97-AF65-F5344CB8AC3E}">
        <p14:creationId xmlns:p14="http://schemas.microsoft.com/office/powerpoint/2010/main" val="396238544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A0FBD3-B29B-7041-AB88-D0E79315F6CE}"/>
              </a:ext>
            </a:extLst>
          </p:cNvPr>
          <p:cNvSpPr txBox="1"/>
          <p:nvPr/>
        </p:nvSpPr>
        <p:spPr>
          <a:xfrm>
            <a:off x="621817" y="807897"/>
            <a:ext cx="4584804" cy="3416320"/>
          </a:xfrm>
          <a:prstGeom prst="rect">
            <a:avLst/>
          </a:prstGeom>
          <a:noFill/>
        </p:spPr>
        <p:txBody>
          <a:bodyPr wrap="square" rtlCol="0">
            <a:spAutoFit/>
          </a:bodyPr>
          <a:lstStyle/>
          <a:p>
            <a:pPr algn="just"/>
            <a:r>
              <a:rPr lang="en-US" sz="1800" dirty="0">
                <a:solidFill>
                  <a:schemeClr val="accent4">
                    <a:lumMod val="40000"/>
                    <a:lumOff val="60000"/>
                  </a:schemeClr>
                </a:solidFill>
                <a:latin typeface="Gill Sans MT" panose="020B0502020104020203" pitchFamily="34" charset="77"/>
              </a:rPr>
              <a:t>Randomized Construction One popular and efficient method, applied to the Delaunay triangulation at the end of the 1980s, is Randomized Incremental Construction (RIC). The idea is to exploit the simplicity of an incremental algorithm whilst avoiding its worst case behavior by simply adjusting the order of insertion of the points. n. All these algorithms are incremental and their complexity is randomized, they use some location structure to find where the new point is inserted, and then update the triangulation.</a:t>
            </a:r>
          </a:p>
        </p:txBody>
      </p:sp>
      <p:pic>
        <p:nvPicPr>
          <p:cNvPr id="6" name="Picture 5" descr="A picture containing dome, building, light, dark&#10;&#10;Description automatically generated">
            <a:extLst>
              <a:ext uri="{FF2B5EF4-FFF2-40B4-BE49-F238E27FC236}">
                <a16:creationId xmlns:a16="http://schemas.microsoft.com/office/drawing/2014/main" id="{74278635-7CB4-AB43-8FCE-B0C16DAAEB8B}"/>
              </a:ext>
            </a:extLst>
          </p:cNvPr>
          <p:cNvPicPr>
            <a:picLocks noChangeAspect="1"/>
          </p:cNvPicPr>
          <p:nvPr/>
        </p:nvPicPr>
        <p:blipFill>
          <a:blip r:embed="rId2"/>
          <a:stretch>
            <a:fillRect/>
          </a:stretch>
        </p:blipFill>
        <p:spPr>
          <a:xfrm>
            <a:off x="5368635" y="1071201"/>
            <a:ext cx="3165764" cy="3165764"/>
          </a:xfrm>
          <a:prstGeom prst="rect">
            <a:avLst/>
          </a:prstGeom>
        </p:spPr>
      </p:pic>
      <p:pic>
        <p:nvPicPr>
          <p:cNvPr id="5" name="Picture 6" descr="Connecting the triangulation's circumcenters gives the Voronoi diagram.">
            <a:extLst>
              <a:ext uri="{FF2B5EF4-FFF2-40B4-BE49-F238E27FC236}">
                <a16:creationId xmlns:a16="http://schemas.microsoft.com/office/drawing/2014/main" id="{EE49B7F2-AAB0-4087-BC77-5E280B7E5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2527" y="1068147"/>
            <a:ext cx="3165764" cy="31657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nnecting the triangulation's circumcenters gives the Voronoi diagram.">
            <a:extLst>
              <a:ext uri="{FF2B5EF4-FFF2-40B4-BE49-F238E27FC236}">
                <a16:creationId xmlns:a16="http://schemas.microsoft.com/office/drawing/2014/main" id="{ED3A5EB5-F64F-475C-8038-FEDB3B34B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419" y="1071201"/>
            <a:ext cx="3165764" cy="31657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onnecting the triangulation's circumcenters gives the Voronoi diagram.">
            <a:extLst>
              <a:ext uri="{FF2B5EF4-FFF2-40B4-BE49-F238E27FC236}">
                <a16:creationId xmlns:a16="http://schemas.microsoft.com/office/drawing/2014/main" id="{DA389D70-B664-4BE3-B7D6-CF7A4F8D6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851" y="1071201"/>
            <a:ext cx="3165764" cy="31657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onnecting the triangulation's circumcenters gives the Voronoi diagram.">
            <a:extLst>
              <a:ext uri="{FF2B5EF4-FFF2-40B4-BE49-F238E27FC236}">
                <a16:creationId xmlns:a16="http://schemas.microsoft.com/office/drawing/2014/main" id="{0E37FC38-2D88-485B-89DE-2779AE844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851" y="1071201"/>
            <a:ext cx="3165764" cy="316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935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37C65F-DB7C-1C44-8B81-6CDF473C0881}"/>
              </a:ext>
            </a:extLst>
          </p:cNvPr>
          <p:cNvPicPr>
            <a:picLocks noChangeAspect="1"/>
          </p:cNvPicPr>
          <p:nvPr/>
        </p:nvPicPr>
        <p:blipFill>
          <a:blip r:embed="rId2"/>
          <a:stretch>
            <a:fillRect/>
          </a:stretch>
        </p:blipFill>
        <p:spPr>
          <a:xfrm>
            <a:off x="473800" y="363721"/>
            <a:ext cx="3901854" cy="1216162"/>
          </a:xfrm>
          <a:prstGeom prst="rect">
            <a:avLst/>
          </a:prstGeom>
        </p:spPr>
      </p:pic>
      <p:pic>
        <p:nvPicPr>
          <p:cNvPr id="4" name="Picture 3">
            <a:extLst>
              <a:ext uri="{FF2B5EF4-FFF2-40B4-BE49-F238E27FC236}">
                <a16:creationId xmlns:a16="http://schemas.microsoft.com/office/drawing/2014/main" id="{F7D54395-E605-0046-8ED6-05A4C4D01D17}"/>
              </a:ext>
            </a:extLst>
          </p:cNvPr>
          <p:cNvPicPr>
            <a:picLocks noChangeAspect="1"/>
          </p:cNvPicPr>
          <p:nvPr/>
        </p:nvPicPr>
        <p:blipFill rotWithShape="1">
          <a:blip r:embed="rId3"/>
          <a:srcRect t="7441" b="5530"/>
          <a:stretch/>
        </p:blipFill>
        <p:spPr>
          <a:xfrm>
            <a:off x="473800" y="1579882"/>
            <a:ext cx="3901854" cy="3395722"/>
          </a:xfrm>
          <a:prstGeom prst="rect">
            <a:avLst/>
          </a:prstGeom>
        </p:spPr>
      </p:pic>
      <p:pic>
        <p:nvPicPr>
          <p:cNvPr id="6" name="Picture 5">
            <a:extLst>
              <a:ext uri="{FF2B5EF4-FFF2-40B4-BE49-F238E27FC236}">
                <a16:creationId xmlns:a16="http://schemas.microsoft.com/office/drawing/2014/main" id="{1F4E2281-C9A8-0A4C-BC86-4CF5B2EE0711}"/>
              </a:ext>
            </a:extLst>
          </p:cNvPr>
          <p:cNvPicPr>
            <a:picLocks noChangeAspect="1"/>
          </p:cNvPicPr>
          <p:nvPr/>
        </p:nvPicPr>
        <p:blipFill>
          <a:blip r:embed="rId4"/>
          <a:stretch>
            <a:fillRect/>
          </a:stretch>
        </p:blipFill>
        <p:spPr>
          <a:xfrm>
            <a:off x="4572000" y="363721"/>
            <a:ext cx="3661258" cy="1216161"/>
          </a:xfrm>
          <a:prstGeom prst="rect">
            <a:avLst/>
          </a:prstGeom>
        </p:spPr>
      </p:pic>
      <p:pic>
        <p:nvPicPr>
          <p:cNvPr id="7" name="Picture 6">
            <a:extLst>
              <a:ext uri="{FF2B5EF4-FFF2-40B4-BE49-F238E27FC236}">
                <a16:creationId xmlns:a16="http://schemas.microsoft.com/office/drawing/2014/main" id="{195C9102-7738-454E-BD2D-A0B4BDDABF9A}"/>
              </a:ext>
            </a:extLst>
          </p:cNvPr>
          <p:cNvPicPr>
            <a:picLocks noChangeAspect="1"/>
          </p:cNvPicPr>
          <p:nvPr/>
        </p:nvPicPr>
        <p:blipFill rotWithShape="1">
          <a:blip r:embed="rId5"/>
          <a:srcRect t="7071" b="5530"/>
          <a:stretch/>
        </p:blipFill>
        <p:spPr>
          <a:xfrm>
            <a:off x="4572000" y="1579882"/>
            <a:ext cx="3661258" cy="3395722"/>
          </a:xfrm>
          <a:prstGeom prst="rect">
            <a:avLst/>
          </a:prstGeom>
        </p:spPr>
      </p:pic>
    </p:spTree>
    <p:extLst>
      <p:ext uri="{BB962C8B-B14F-4D97-AF65-F5344CB8AC3E}">
        <p14:creationId xmlns:p14="http://schemas.microsoft.com/office/powerpoint/2010/main" val="15964452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F2E8D-AE8F-B743-9707-BA37A0516F9A}"/>
              </a:ext>
            </a:extLst>
          </p:cNvPr>
          <p:cNvPicPr>
            <a:picLocks noChangeAspect="1"/>
          </p:cNvPicPr>
          <p:nvPr/>
        </p:nvPicPr>
        <p:blipFill>
          <a:blip r:embed="rId2"/>
          <a:stretch>
            <a:fillRect/>
          </a:stretch>
        </p:blipFill>
        <p:spPr>
          <a:xfrm>
            <a:off x="723309" y="402116"/>
            <a:ext cx="3526148" cy="1118339"/>
          </a:xfrm>
          <a:prstGeom prst="rect">
            <a:avLst/>
          </a:prstGeom>
        </p:spPr>
      </p:pic>
      <p:pic>
        <p:nvPicPr>
          <p:cNvPr id="3" name="Picture 2">
            <a:extLst>
              <a:ext uri="{FF2B5EF4-FFF2-40B4-BE49-F238E27FC236}">
                <a16:creationId xmlns:a16="http://schemas.microsoft.com/office/drawing/2014/main" id="{261F0F61-B9A9-AE4A-845B-DAD5509D0833}"/>
              </a:ext>
            </a:extLst>
          </p:cNvPr>
          <p:cNvPicPr>
            <a:picLocks noChangeAspect="1"/>
          </p:cNvPicPr>
          <p:nvPr/>
        </p:nvPicPr>
        <p:blipFill rotWithShape="1">
          <a:blip r:embed="rId3"/>
          <a:srcRect t="7819" b="5942"/>
          <a:stretch/>
        </p:blipFill>
        <p:spPr>
          <a:xfrm>
            <a:off x="723309" y="1520455"/>
            <a:ext cx="3526148" cy="3040912"/>
          </a:xfrm>
          <a:prstGeom prst="rect">
            <a:avLst/>
          </a:prstGeom>
        </p:spPr>
      </p:pic>
      <p:pic>
        <p:nvPicPr>
          <p:cNvPr id="4" name="Picture 3">
            <a:extLst>
              <a:ext uri="{FF2B5EF4-FFF2-40B4-BE49-F238E27FC236}">
                <a16:creationId xmlns:a16="http://schemas.microsoft.com/office/drawing/2014/main" id="{D4D6CCB6-1033-8548-8EE5-A3696BD69658}"/>
              </a:ext>
            </a:extLst>
          </p:cNvPr>
          <p:cNvPicPr>
            <a:picLocks noChangeAspect="1"/>
          </p:cNvPicPr>
          <p:nvPr/>
        </p:nvPicPr>
        <p:blipFill>
          <a:blip r:embed="rId4"/>
          <a:stretch>
            <a:fillRect/>
          </a:stretch>
        </p:blipFill>
        <p:spPr>
          <a:xfrm>
            <a:off x="4572000" y="402116"/>
            <a:ext cx="3616058" cy="1040801"/>
          </a:xfrm>
          <a:prstGeom prst="rect">
            <a:avLst/>
          </a:prstGeom>
        </p:spPr>
      </p:pic>
      <p:pic>
        <p:nvPicPr>
          <p:cNvPr id="5" name="Picture 4">
            <a:extLst>
              <a:ext uri="{FF2B5EF4-FFF2-40B4-BE49-F238E27FC236}">
                <a16:creationId xmlns:a16="http://schemas.microsoft.com/office/drawing/2014/main" id="{CF9F5BA8-D81E-3D4D-8E9A-0F504CEEF585}"/>
              </a:ext>
            </a:extLst>
          </p:cNvPr>
          <p:cNvPicPr>
            <a:picLocks noChangeAspect="1"/>
          </p:cNvPicPr>
          <p:nvPr/>
        </p:nvPicPr>
        <p:blipFill rotWithShape="1">
          <a:blip r:embed="rId5"/>
          <a:srcRect t="7819" b="5942"/>
          <a:stretch/>
        </p:blipFill>
        <p:spPr>
          <a:xfrm>
            <a:off x="4572000" y="1442917"/>
            <a:ext cx="3616058" cy="3118450"/>
          </a:xfrm>
          <a:prstGeom prst="rect">
            <a:avLst/>
          </a:prstGeom>
        </p:spPr>
      </p:pic>
    </p:spTree>
    <p:extLst>
      <p:ext uri="{BB962C8B-B14F-4D97-AF65-F5344CB8AC3E}">
        <p14:creationId xmlns:p14="http://schemas.microsoft.com/office/powerpoint/2010/main" val="355397810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56DB30-970E-49F5-8C3F-1DDB3245A4C3}"/>
              </a:ext>
            </a:extLst>
          </p:cNvPr>
          <p:cNvSpPr txBox="1"/>
          <p:nvPr/>
        </p:nvSpPr>
        <p:spPr>
          <a:xfrm>
            <a:off x="1847566" y="1239125"/>
            <a:ext cx="6238732"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0F8FD">
                    <a:lumMod val="40000"/>
                    <a:lumOff val="60000"/>
                  </a:srgbClr>
                </a:solidFill>
                <a:effectLst/>
                <a:uLnTx/>
                <a:uFillTx/>
                <a:latin typeface="Oxanium"/>
                <a:cs typeface="Arial"/>
                <a:sym typeface="Oxanium"/>
              </a:rPr>
              <a:t>Implementation of </a:t>
            </a:r>
            <a:r>
              <a:rPr kumimoji="0" lang="en-US" sz="4400" b="1" i="0" u="none" strike="noStrike" kern="0" cap="none" spc="0" normalizeH="0" baseline="0" noProof="0" dirty="0">
                <a:ln>
                  <a:noFill/>
                </a:ln>
                <a:solidFill>
                  <a:srgbClr val="20F8FD">
                    <a:lumMod val="40000"/>
                    <a:lumOff val="60000"/>
                  </a:srgbClr>
                </a:solidFill>
                <a:effectLst/>
                <a:uLnTx/>
                <a:uFillTx/>
                <a:latin typeface="Oxanium"/>
                <a:sym typeface="Oxanium"/>
              </a:rPr>
              <a:t>Convex Hull 3D </a:t>
            </a:r>
            <a:r>
              <a:rPr kumimoji="0" lang="en-US" sz="4000" b="1" i="0" u="none" strike="noStrike" kern="0" cap="none" spc="0" normalizeH="0" baseline="0" noProof="0" dirty="0">
                <a:ln>
                  <a:noFill/>
                </a:ln>
                <a:solidFill>
                  <a:srgbClr val="20F8FD">
                    <a:lumMod val="40000"/>
                    <a:lumOff val="60000"/>
                  </a:srgbClr>
                </a:solidFill>
                <a:effectLst/>
                <a:uLnTx/>
                <a:uFillTx/>
                <a:latin typeface="Oxanium"/>
                <a:cs typeface="Arial"/>
                <a:sym typeface="Oxanium"/>
              </a:rPr>
              <a:t>based on Randomized Incremental Algorithm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0F8FD">
                    <a:lumMod val="40000"/>
                    <a:lumOff val="60000"/>
                  </a:srgbClr>
                </a:solidFill>
                <a:effectLst/>
                <a:uLnTx/>
                <a:uFillTx/>
                <a:latin typeface="Oxanium"/>
                <a:cs typeface="Arial"/>
                <a:sym typeface="Oxanium"/>
              </a:rPr>
              <a:t>Using OpenCV</a:t>
            </a:r>
            <a:endParaRPr kumimoji="0" lang="en-IN"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823961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0182C83B-827B-5B43-8003-CB0772AEAC1C}"/>
              </a:ext>
            </a:extLst>
          </p:cNvPr>
          <p:cNvPicPr>
            <a:picLocks noChangeAspect="1"/>
          </p:cNvPicPr>
          <p:nvPr/>
        </p:nvPicPr>
        <p:blipFill>
          <a:blip r:embed="rId2"/>
          <a:stretch>
            <a:fillRect/>
          </a:stretch>
        </p:blipFill>
        <p:spPr>
          <a:xfrm>
            <a:off x="1025781" y="175491"/>
            <a:ext cx="6608463" cy="4792518"/>
          </a:xfrm>
          <a:prstGeom prst="rect">
            <a:avLst/>
          </a:prstGeom>
        </p:spPr>
      </p:pic>
    </p:spTree>
    <p:extLst>
      <p:ext uri="{BB962C8B-B14F-4D97-AF65-F5344CB8AC3E}">
        <p14:creationId xmlns:p14="http://schemas.microsoft.com/office/powerpoint/2010/main" val="41754856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55BDCE5E-CC9C-EA48-A7EF-B81275C2385E}"/>
              </a:ext>
            </a:extLst>
          </p:cNvPr>
          <p:cNvPicPr>
            <a:picLocks noChangeAspect="1"/>
          </p:cNvPicPr>
          <p:nvPr/>
        </p:nvPicPr>
        <p:blipFill>
          <a:blip r:embed="rId2"/>
          <a:stretch>
            <a:fillRect/>
          </a:stretch>
        </p:blipFill>
        <p:spPr>
          <a:xfrm>
            <a:off x="577272" y="544945"/>
            <a:ext cx="7583055" cy="4317423"/>
          </a:xfrm>
          <a:prstGeom prst="rect">
            <a:avLst/>
          </a:prstGeom>
        </p:spPr>
      </p:pic>
    </p:spTree>
    <p:extLst>
      <p:ext uri="{BB962C8B-B14F-4D97-AF65-F5344CB8AC3E}">
        <p14:creationId xmlns:p14="http://schemas.microsoft.com/office/powerpoint/2010/main" val="194100762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hematic&#10;&#10;Description automatically generated">
            <a:extLst>
              <a:ext uri="{FF2B5EF4-FFF2-40B4-BE49-F238E27FC236}">
                <a16:creationId xmlns:a16="http://schemas.microsoft.com/office/drawing/2014/main" id="{DDA3BE22-438C-EC4F-9D33-BC90A6C7FA66}"/>
              </a:ext>
            </a:extLst>
          </p:cNvPr>
          <p:cNvPicPr>
            <a:picLocks noChangeAspect="1"/>
          </p:cNvPicPr>
          <p:nvPr/>
        </p:nvPicPr>
        <p:blipFill>
          <a:blip r:embed="rId2"/>
          <a:stretch>
            <a:fillRect/>
          </a:stretch>
        </p:blipFill>
        <p:spPr>
          <a:xfrm>
            <a:off x="563206" y="1063041"/>
            <a:ext cx="7888065" cy="3351942"/>
          </a:xfrm>
          <a:prstGeom prst="rect">
            <a:avLst/>
          </a:prstGeom>
        </p:spPr>
      </p:pic>
      <p:sp>
        <p:nvSpPr>
          <p:cNvPr id="4" name="TextBox 3">
            <a:extLst>
              <a:ext uri="{FF2B5EF4-FFF2-40B4-BE49-F238E27FC236}">
                <a16:creationId xmlns:a16="http://schemas.microsoft.com/office/drawing/2014/main" id="{87FF841A-1BB5-F94E-B9A7-6766347CDB10}"/>
              </a:ext>
            </a:extLst>
          </p:cNvPr>
          <p:cNvSpPr txBox="1"/>
          <p:nvPr/>
        </p:nvSpPr>
        <p:spPr>
          <a:xfrm>
            <a:off x="3639127" y="497684"/>
            <a:ext cx="1402948" cy="461665"/>
          </a:xfrm>
          <a:prstGeom prst="rect">
            <a:avLst/>
          </a:prstGeom>
          <a:noFill/>
        </p:spPr>
        <p:txBody>
          <a:bodyPr wrap="none" rtlCol="0">
            <a:spAutoFit/>
          </a:bodyPr>
          <a:lstStyle/>
          <a:p>
            <a:r>
              <a:rPr lang="en-US" sz="2400" dirty="0">
                <a:solidFill>
                  <a:schemeClr val="bg1"/>
                </a:solidFill>
                <a:latin typeface="Gill Sans MT" panose="020B0502020104020203" pitchFamily="34" charset="77"/>
              </a:rPr>
              <a:t>OUTPUT</a:t>
            </a:r>
          </a:p>
        </p:txBody>
      </p:sp>
    </p:spTree>
    <p:extLst>
      <p:ext uri="{BB962C8B-B14F-4D97-AF65-F5344CB8AC3E}">
        <p14:creationId xmlns:p14="http://schemas.microsoft.com/office/powerpoint/2010/main" val="974973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B0571-62B8-824B-8168-C4345BF4973A}"/>
              </a:ext>
            </a:extLst>
          </p:cNvPr>
          <p:cNvSpPr>
            <a:spLocks noGrp="1"/>
          </p:cNvSpPr>
          <p:nvPr>
            <p:ph type="title"/>
          </p:nvPr>
        </p:nvSpPr>
        <p:spPr>
          <a:xfrm>
            <a:off x="359345" y="314037"/>
            <a:ext cx="7704000" cy="634500"/>
          </a:xfrm>
        </p:spPr>
        <p:txBody>
          <a:bodyPr/>
          <a:lstStyle/>
          <a:p>
            <a:r>
              <a:rPr lang="en-IN" b="0" dirty="0">
                <a:solidFill>
                  <a:schemeClr val="accent4">
                    <a:lumMod val="60000"/>
                    <a:lumOff val="40000"/>
                  </a:schemeClr>
                </a:solidFill>
                <a:latin typeface="Gill Sans MT" panose="020B0502020104020203" pitchFamily="34" charset="77"/>
              </a:rPr>
              <a:t>What is Delaunay Triangulation ?</a:t>
            </a:r>
            <a:br>
              <a:rPr lang="en-IN" dirty="0"/>
            </a:br>
            <a:endParaRPr lang="en-US" dirty="0"/>
          </a:p>
        </p:txBody>
      </p:sp>
      <p:sp>
        <p:nvSpPr>
          <p:cNvPr id="3" name="TextBox 2">
            <a:extLst>
              <a:ext uri="{FF2B5EF4-FFF2-40B4-BE49-F238E27FC236}">
                <a16:creationId xmlns:a16="http://schemas.microsoft.com/office/drawing/2014/main" id="{857C10F6-E8FC-FE49-896D-231FC64F5F7D}"/>
              </a:ext>
            </a:extLst>
          </p:cNvPr>
          <p:cNvSpPr txBox="1"/>
          <p:nvPr/>
        </p:nvSpPr>
        <p:spPr>
          <a:xfrm>
            <a:off x="583062" y="962202"/>
            <a:ext cx="7977875" cy="1569660"/>
          </a:xfrm>
          <a:prstGeom prst="rect">
            <a:avLst/>
          </a:prstGeom>
          <a:noFill/>
        </p:spPr>
        <p:txBody>
          <a:bodyPr wrap="square" rtlCol="0">
            <a:spAutoFit/>
          </a:bodyPr>
          <a:lstStyle/>
          <a:p>
            <a:pPr algn="just"/>
            <a:r>
              <a:rPr lang="en-US" sz="1600" dirty="0">
                <a:solidFill>
                  <a:schemeClr val="accent4">
                    <a:lumMod val="20000"/>
                    <a:lumOff val="80000"/>
                  </a:schemeClr>
                </a:solidFill>
                <a:latin typeface="Gill Sans MT" panose="020B0502020104020203" pitchFamily="34" charset="77"/>
              </a:rPr>
              <a:t>Given a set of points in a plane, a triangulation refers to the subdivision of the plane into triangles, with the points as vertices. In Figure, we see a set of landmarks on the left image, and the triangulation in the middle image. A set of points can have many possible triangulations, but Delaunay triangulation stands out because it has some nice properties. In a Delaunay triangulation, triangles are chosen such that no point is inside the circumcircle of any triangle.</a:t>
            </a:r>
          </a:p>
        </p:txBody>
      </p:sp>
      <p:pic>
        <p:nvPicPr>
          <p:cNvPr id="6" name="Picture 2">
            <a:extLst>
              <a:ext uri="{FF2B5EF4-FFF2-40B4-BE49-F238E27FC236}">
                <a16:creationId xmlns:a16="http://schemas.microsoft.com/office/drawing/2014/main" id="{3B524671-0946-4B3C-A2CE-5DE54EE12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122" y="2692761"/>
            <a:ext cx="3347756" cy="22369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772026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56E72F-6CC0-C447-9EEF-93463AF4A386}"/>
              </a:ext>
            </a:extLst>
          </p:cNvPr>
          <p:cNvSpPr txBox="1"/>
          <p:nvPr/>
        </p:nvSpPr>
        <p:spPr>
          <a:xfrm>
            <a:off x="951347" y="110836"/>
            <a:ext cx="7509162" cy="2677656"/>
          </a:xfrm>
          <a:prstGeom prst="rect">
            <a:avLst/>
          </a:prstGeom>
          <a:noFill/>
        </p:spPr>
        <p:txBody>
          <a:bodyPr wrap="square" rtlCol="0">
            <a:spAutoFit/>
          </a:bodyPr>
          <a:lstStyle/>
          <a:p>
            <a:pPr algn="just"/>
            <a:r>
              <a:rPr lang="en-US" dirty="0">
                <a:solidFill>
                  <a:schemeClr val="accent4">
                    <a:lumMod val="20000"/>
                    <a:lumOff val="80000"/>
                  </a:schemeClr>
                </a:solidFill>
                <a:latin typeface="Gill Sans MT" panose="020B0502020104020203" pitchFamily="34" charset="77"/>
              </a:rPr>
              <a:t>Figure shows Delaunay triangulation of 4 points A, B, C and D.  In the top image, for the triangulation to be a valid Delaunay triangulation, point C should be outside the circumcircle of triangle ABD, and point A should be outside the circumcircle of triangle BCD.</a:t>
            </a:r>
          </a:p>
          <a:p>
            <a:pPr algn="just"/>
            <a:r>
              <a:rPr lang="en-US" dirty="0">
                <a:solidFill>
                  <a:schemeClr val="accent4">
                    <a:lumMod val="20000"/>
                    <a:lumOff val="80000"/>
                  </a:schemeClr>
                </a:solidFill>
                <a:latin typeface="Gill Sans MT" panose="020B0502020104020203" pitchFamily="34" charset="77"/>
              </a:rPr>
              <a:t>An interesting property of Delaunay triangulation is that it does not favor “skinny” triangles ( i.e. triangles with one large angle ).</a:t>
            </a:r>
          </a:p>
          <a:p>
            <a:pPr algn="just"/>
            <a:r>
              <a:rPr lang="en-US" dirty="0">
                <a:solidFill>
                  <a:schemeClr val="accent4">
                    <a:lumMod val="20000"/>
                    <a:lumOff val="80000"/>
                  </a:schemeClr>
                </a:solidFill>
                <a:latin typeface="Gill Sans MT" panose="020B0502020104020203" pitchFamily="34" charset="77"/>
              </a:rPr>
              <a:t>Figure shows how the triangulation changes to pick “fat” triangles when the points are moved. In the top image, the points B and D have their x-coordinates at x = 1.5, and in the bottom image they are moved to the right to x = 1.75. In the top image angles ABC and ABD are large, and Delaunay triangulation creates an edge between B and D splitting the two large angles into smaller angles ABD, ADB, CDB, and CBD. On the other hand in the bottom image, the angle BCD is too large, and Delaunay triangulation creates an edge AC to divide the large angle.</a:t>
            </a:r>
          </a:p>
          <a:p>
            <a:endParaRPr lang="en-US" dirty="0"/>
          </a:p>
        </p:txBody>
      </p:sp>
      <p:pic>
        <p:nvPicPr>
          <p:cNvPr id="6" name="Picture 5" descr="Chart, diagram&#10;&#10;Description automatically generated">
            <a:extLst>
              <a:ext uri="{FF2B5EF4-FFF2-40B4-BE49-F238E27FC236}">
                <a16:creationId xmlns:a16="http://schemas.microsoft.com/office/drawing/2014/main" id="{FAB4AE1E-38B2-8D41-AC77-C1BC5155A73C}"/>
              </a:ext>
            </a:extLst>
          </p:cNvPr>
          <p:cNvPicPr>
            <a:picLocks noChangeAspect="1"/>
          </p:cNvPicPr>
          <p:nvPr/>
        </p:nvPicPr>
        <p:blipFill rotWithShape="1">
          <a:blip r:embed="rId2"/>
          <a:srcRect t="50000"/>
          <a:stretch/>
        </p:blipFill>
        <p:spPr>
          <a:xfrm>
            <a:off x="3000375" y="2571750"/>
            <a:ext cx="3271115" cy="2268105"/>
          </a:xfrm>
          <a:prstGeom prst="rect">
            <a:avLst/>
          </a:prstGeom>
        </p:spPr>
      </p:pic>
    </p:spTree>
    <p:extLst>
      <p:ext uri="{BB962C8B-B14F-4D97-AF65-F5344CB8AC3E}">
        <p14:creationId xmlns:p14="http://schemas.microsoft.com/office/powerpoint/2010/main" val="255221591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EF1B-DA72-9847-92B9-5CD72DFAD415}"/>
              </a:ext>
            </a:extLst>
          </p:cNvPr>
          <p:cNvSpPr txBox="1"/>
          <p:nvPr/>
        </p:nvSpPr>
        <p:spPr>
          <a:xfrm>
            <a:off x="1238090" y="194389"/>
            <a:ext cx="6527749" cy="584775"/>
          </a:xfrm>
          <a:prstGeom prst="rect">
            <a:avLst/>
          </a:prstGeom>
          <a:noFill/>
        </p:spPr>
        <p:txBody>
          <a:bodyPr wrap="none" rtlCol="0">
            <a:spAutoFit/>
          </a:bodyPr>
          <a:lstStyle/>
          <a:p>
            <a:r>
              <a:rPr lang="en-US" sz="3200" dirty="0">
                <a:solidFill>
                  <a:schemeClr val="accent4">
                    <a:lumMod val="20000"/>
                    <a:lumOff val="80000"/>
                  </a:schemeClr>
                </a:solidFill>
                <a:latin typeface="Gill Sans MT" panose="020B0502020104020203" pitchFamily="34" charset="77"/>
              </a:rPr>
              <a:t>Randomized Incremental Convex Hull</a:t>
            </a:r>
          </a:p>
        </p:txBody>
      </p:sp>
      <p:sp>
        <p:nvSpPr>
          <p:cNvPr id="3" name="TextBox 2">
            <a:extLst>
              <a:ext uri="{FF2B5EF4-FFF2-40B4-BE49-F238E27FC236}">
                <a16:creationId xmlns:a16="http://schemas.microsoft.com/office/drawing/2014/main" id="{0FB5C0EE-0EA5-1346-B8EC-D4949726A42F}"/>
              </a:ext>
            </a:extLst>
          </p:cNvPr>
          <p:cNvSpPr txBox="1"/>
          <p:nvPr/>
        </p:nvSpPr>
        <p:spPr>
          <a:xfrm>
            <a:off x="1003111" y="794328"/>
            <a:ext cx="7090012" cy="1477328"/>
          </a:xfrm>
          <a:prstGeom prst="rect">
            <a:avLst/>
          </a:prstGeom>
          <a:noFill/>
        </p:spPr>
        <p:txBody>
          <a:bodyPr wrap="square" rtlCol="0">
            <a:spAutoFit/>
          </a:bodyPr>
          <a:lstStyle/>
          <a:p>
            <a:pPr algn="just"/>
            <a:r>
              <a:rPr lang="en-US" sz="1800" dirty="0">
                <a:solidFill>
                  <a:schemeClr val="bg1"/>
                </a:solidFill>
                <a:latin typeface="Gill Sans MT" panose="020B0502020104020203" pitchFamily="34" charset="77"/>
              </a:rPr>
              <a:t>The randomized incremental convex hull algorithm is one of the most practical and important geometric algorithms in the literature. Due to its simplicity, and the fact that many points or facets can be added independently, it is also widely used in parallel convex hull implementations.</a:t>
            </a:r>
          </a:p>
        </p:txBody>
      </p:sp>
      <p:pic>
        <p:nvPicPr>
          <p:cNvPr id="7" name="Picture 6" descr="Shape&#10;&#10;Description automatically generated">
            <a:extLst>
              <a:ext uri="{FF2B5EF4-FFF2-40B4-BE49-F238E27FC236}">
                <a16:creationId xmlns:a16="http://schemas.microsoft.com/office/drawing/2014/main" id="{61E1E27F-9F03-9749-AE31-AD89AC0AC023}"/>
              </a:ext>
            </a:extLst>
          </p:cNvPr>
          <p:cNvPicPr>
            <a:picLocks noChangeAspect="1"/>
          </p:cNvPicPr>
          <p:nvPr/>
        </p:nvPicPr>
        <p:blipFill rotWithShape="1">
          <a:blip r:embed="rId2"/>
          <a:srcRect l="11571" t="9877" r="11751" b="10392"/>
          <a:stretch/>
        </p:blipFill>
        <p:spPr>
          <a:xfrm>
            <a:off x="2871885" y="2117767"/>
            <a:ext cx="3260160" cy="2849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603447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7A3B-1A58-234A-B1EC-E4587B59DA47}"/>
              </a:ext>
            </a:extLst>
          </p:cNvPr>
          <p:cNvSpPr>
            <a:spLocks noGrp="1"/>
          </p:cNvSpPr>
          <p:nvPr>
            <p:ph type="title"/>
          </p:nvPr>
        </p:nvSpPr>
        <p:spPr>
          <a:xfrm>
            <a:off x="1417563" y="1195782"/>
            <a:ext cx="6308873" cy="634500"/>
          </a:xfrm>
        </p:spPr>
        <p:txBody>
          <a:bodyPr/>
          <a:lstStyle/>
          <a:p>
            <a:r>
              <a:rPr lang="en-US" sz="4000">
                <a:solidFill>
                  <a:schemeClr val="accent4">
                    <a:lumMod val="40000"/>
                    <a:lumOff val="60000"/>
                  </a:schemeClr>
                </a:solidFill>
              </a:rPr>
              <a:t>Implementation </a:t>
            </a:r>
            <a:r>
              <a:rPr lang="en-US" sz="4000" dirty="0">
                <a:solidFill>
                  <a:schemeClr val="accent4">
                    <a:lumMod val="40000"/>
                    <a:lumOff val="60000"/>
                  </a:schemeClr>
                </a:solidFill>
              </a:rPr>
              <a:t>of Delaunay Triangulation based on Randomized Incremental Algorithm</a:t>
            </a:r>
          </a:p>
        </p:txBody>
      </p:sp>
    </p:spTree>
    <p:extLst>
      <p:ext uri="{BB962C8B-B14F-4D97-AF65-F5344CB8AC3E}">
        <p14:creationId xmlns:p14="http://schemas.microsoft.com/office/powerpoint/2010/main" val="40226117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History of Internet Class for College by Slidesgo">
  <a:themeElements>
    <a:clrScheme name="Simple Light">
      <a:dk1>
        <a:srgbClr val="000000"/>
      </a:dk1>
      <a:lt1>
        <a:srgbClr val="F3F3F3"/>
      </a:lt1>
      <a:dk2>
        <a:srgbClr val="00183A"/>
      </a:dk2>
      <a:lt2>
        <a:srgbClr val="012060"/>
      </a:lt2>
      <a:accent1>
        <a:srgbClr val="022E88"/>
      </a:accent1>
      <a:accent2>
        <a:srgbClr val="006AFF"/>
      </a:accent2>
      <a:accent3>
        <a:srgbClr val="0182AA"/>
      </a:accent3>
      <a:accent4>
        <a:srgbClr val="20F8FD"/>
      </a:accent4>
      <a:accent5>
        <a:srgbClr val="748BFF"/>
      </a:accent5>
      <a:accent6>
        <a:srgbClr val="7659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683</Words>
  <Application>Microsoft Office PowerPoint</Application>
  <PresentationFormat>On-screen Show (16:9)</PresentationFormat>
  <Paragraphs>42</Paragraphs>
  <Slides>55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Oxanium</vt:lpstr>
      <vt:lpstr>Wingdings</vt:lpstr>
      <vt:lpstr>Gill Sans MT</vt:lpstr>
      <vt:lpstr>Overpass</vt:lpstr>
      <vt:lpstr>History of Internet Class for College by Slidesgo</vt:lpstr>
      <vt:lpstr>Randomized incremental Algorithm-Implementation in Python   Team 4</vt:lpstr>
      <vt:lpstr>PowerPoint Presentation</vt:lpstr>
      <vt:lpstr>PowerPoint Presentation</vt:lpstr>
      <vt:lpstr>Advantages of Randomized Algorithms</vt:lpstr>
      <vt:lpstr>PowerPoint Presentation</vt:lpstr>
      <vt:lpstr>What is Delaunay Triangulation ? </vt:lpstr>
      <vt:lpstr>PowerPoint Presentation</vt:lpstr>
      <vt:lpstr>PowerPoint Presentation</vt:lpstr>
      <vt:lpstr>Implementation of Delaunay Triangulation based on Randomized Incremental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Convex Hull 3D based on Randomized Incremental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Randomized incremental Algorithm-Implementation in Python</dc:title>
  <cp:lastModifiedBy>Bala Karthikeya</cp:lastModifiedBy>
  <cp:revision>38</cp:revision>
  <dcterms:modified xsi:type="dcterms:W3CDTF">2022-08-16T15:22:21Z</dcterms:modified>
</cp:coreProperties>
</file>